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3E8E23_672A43F7.xml" ContentType="application/vnd.ms-powerpoint.comments+xml"/>
  <Override PartName="/ppt/notesSlides/notesSlide5.xml" ContentType="application/vnd.openxmlformats-officedocument.presentationml.notesSlide+xml"/>
  <Override PartName="/ppt/comments/modernComment_7F3E8E25_4530244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3E8E2A_A46EA2C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7"/>
  </p:notesMasterIdLst>
  <p:sldIdLst>
    <p:sldId id="2134806018" r:id="rId6"/>
    <p:sldId id="2134806045" r:id="rId7"/>
    <p:sldId id="2134805819" r:id="rId8"/>
    <p:sldId id="2134806046" r:id="rId9"/>
    <p:sldId id="2134806039" r:id="rId10"/>
    <p:sldId id="2134806051" r:id="rId11"/>
    <p:sldId id="2134806053" r:id="rId12"/>
    <p:sldId id="2134806060" r:id="rId13"/>
    <p:sldId id="2134806061" r:id="rId14"/>
    <p:sldId id="2134806047" r:id="rId15"/>
    <p:sldId id="2134806058" r:id="rId16"/>
    <p:sldId id="2134805959" r:id="rId17"/>
    <p:sldId id="2134806049" r:id="rId18"/>
    <p:sldId id="2134806050" r:id="rId19"/>
    <p:sldId id="2134806059" r:id="rId20"/>
    <p:sldId id="2134805958" r:id="rId21"/>
    <p:sldId id="2134806065" r:id="rId22"/>
    <p:sldId id="2134806055" r:id="rId23"/>
    <p:sldId id="2134806057" r:id="rId24"/>
    <p:sldId id="2134806063" r:id="rId25"/>
    <p:sldId id="21348059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26609-FE84-2A1D-E169-70FC1D62BA11}" name="Michelle Mierzwa" initials="" userId="S::mmierzwa@anthology.com::4f9023cf-b791-422d-8aac-1049e91cf143" providerId="AD"/>
  <p188:author id="{54F48C27-89A1-6BED-0BBB-31379C339EA3}" name="Tatiana Cifuentes" initials="" userId="S::Tatiana.Cifuentes@anthology.com::1d4f7a85-27d1-47b6-94fb-d18acd29e1cb" providerId="AD"/>
  <p188:author id="{3F38F956-C662-511B-13C3-2357CD373D50}" name="Deborah Baruwa-Etti" initials="DB" userId="S::deborah.baruwa-etti@anthology.com::3256c463-961a-477f-93ca-0c18da1a4b45" providerId="AD"/>
  <p188:author id="{F630535E-74D1-AFB9-9D56-809830B14F56}" name="Christine Connolly" initials="CC" userId="S::christine.connolly@anthology.com::08b18afa-1c50-40da-8efe-9869e1445866" providerId="AD"/>
  <p188:author id="{984B1978-C9CC-33BB-9FD9-840ED1366122}" name="Kim Maley" initials="KM" userId="S::kmaley@anthology.com::f23e0a46-f036-42bf-8994-e2b4d3a9505c" providerId="AD"/>
  <p188:author id="{9C663C83-25EB-30F1-6172-1B205BFAB5E1}" name="Carisa Stringer" initials="CS" userId="S::carisa.stringer@anthology.com::cadb66ee-2201-45ac-9f87-ca9c863358da" providerId="AD"/>
  <p188:author id="{34E8079A-957E-8FDC-3902-C9AC0F794B92}" name="Tatiana Cifuentes" initials="TC" userId="S::tatiana.cifuentes@anthology.com::1d4f7a85-27d1-47b6-94fb-d18acd29e1cb" providerId="AD"/>
  <p188:author id="{B3C6A1BD-A1AC-E987-AA4E-8AD85D95D756}" name="Sarah Stokes" initials="SS" userId="S::sarah.stokes@anthology.com::1e433501-060b-4728-b9e1-910a303d7d07" providerId="AD"/>
  <p188:author id="{1CDD56DA-1B6C-C82E-F9B5-2AA0E257EF35}" name="Kyle Harper" initials="KH" userId="S::kyle.harper@anthology.com::3ebc6096-2497-4a73-b816-2f022f1cd70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6FF"/>
    <a:srgbClr val="BAD52A"/>
    <a:srgbClr val="084598"/>
    <a:srgbClr val="0E3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ED2C9-96D0-4CF4-BA57-7E58959D8C42}" v="929" dt="2025-01-24T21:57:32.678"/>
    <p1510:client id="{57017FDD-C110-3A64-D6FD-58C117FBB23B}" v="271" dt="2025-01-24T17:30:03.936"/>
    <p1510:client id="{61083E1C-BAF4-335E-5740-341992EA6C13}" v="10" dt="2025-01-24T21:59:50.018"/>
    <p1510:client id="{6DBF8AD5-281C-E747-A6AF-6F20F1521EA7}" v="147" dt="2025-01-24T18:34:33.423"/>
    <p1510:client id="{6E475A23-EBD5-4082-87EB-6354DE9E461A}" v="9" dt="2025-01-23T22:15:50.698"/>
    <p1510:client id="{7A2AEA6F-5E13-46F4-558D-E7577995884F}" v="684" dt="2025-01-24T18:10:55.101"/>
    <p1510:client id="{97623B8F-1CE5-82FC-5F55-3B128BCD63B8}" v="76" dt="2025-01-24T22:10:36.386"/>
    <p1510:client id="{B8B0326D-48CB-CE3F-C121-34A9F1620D60}" v="1" dt="2025-01-24T19:30:13.933"/>
    <p1510:client id="{C16D4322-6722-FDF4-A2C8-D25EDADB6E52}" v="2" dt="2025-01-24T15:15:49.310"/>
    <p1510:client id="{C9FC8764-737F-B2F7-B0D5-987839653976}" v="137" dt="2025-01-24T18:34:23.133"/>
    <p1510:client id="{FB60766A-D9C8-7C5F-B871-E0FDA50713BD}" v="409" dt="2025-01-23T22:04:02.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omments/modernComment_7F3E8E23_672A43F7.xml><?xml version="1.0" encoding="utf-8"?>
<p188:cmLst xmlns:a="http://schemas.openxmlformats.org/drawingml/2006/main" xmlns:r="http://schemas.openxmlformats.org/officeDocument/2006/relationships" xmlns:p188="http://schemas.microsoft.com/office/powerpoint/2018/8/main">
  <p188:cm id="{A644290C-1AD3-4D9F-BE75-C45370584A81}" authorId="{9C663C83-25EB-30F1-6172-1B205BFAB5E1}" status="resolved" created="2025-01-21T17:47:27.061" complete="100000">
    <pc:sldMkLst xmlns:pc="http://schemas.microsoft.com/office/powerpoint/2013/main/command">
      <pc:docMk/>
      <pc:sldMk cId="1730823159" sldId="2134806051"/>
    </pc:sldMkLst>
    <p188:replyLst>
      <p188:reply id="{ACA9EB4D-5F78-4982-85CC-2FD57E8E37BD}" authorId="{3F38F956-C662-511B-13C3-2357CD373D50}" created="2025-01-21T18:13:22.134">
        <p188:txBody>
          <a:bodyPr/>
          <a:lstStyle/>
          <a:p>
            <a:r>
              <a:rPr lang="en-US"/>
              <a:t>[@Carisa Stringer] During our last call you wanted to check if Cynthia Haynie can support DevCon.
</a:t>
            </a:r>
          </a:p>
        </p188:txBody>
      </p188:reply>
      <p188:reply id="{396A8497-7012-42C4-B780-820C977656B5}" authorId="{9C663C83-25EB-30F1-6172-1B205BFAB5E1}" created="2025-01-21T20:22:34.399">
        <p188:txBody>
          <a:bodyPr/>
          <a:lstStyle/>
          <a:p>
            <a:r>
              <a:rPr lang="en-US"/>
              <a:t>[@Christine Connolly] - Were you checking with Cynthia on DevCon or was I supposed to? I didn't have that action item on my list. </a:t>
            </a:r>
          </a:p>
        </p188:txBody>
      </p188:reply>
      <p188:reply id="{965C91D6-3985-4EA3-9E0B-B71BFB32103E}" authorId="{F630535E-74D1-AFB9-9D56-809830B14F56}" created="2025-01-21T21:52:40.625">
        <p188:txBody>
          <a:bodyPr/>
          <a:lstStyle/>
          <a:p>
            <a:r>
              <a:rPr lang="en-US"/>
              <a:t>[@Carisa Stringer] per my Teams note I have that call for DevCon set for next week</a:t>
            </a:r>
          </a:p>
        </p188:txBody>
        <p188:extLst>
          <p:ext xmlns:p="http://schemas.openxmlformats.org/presentationml/2006/main" uri="{57CB4572-C831-44C2-8A1C-0ADB6CCDFE69}">
            <p223:reactions xmlns:p223="http://schemas.microsoft.com/office/powerpoint/2022/03/main">
              <p223:rxn type="👍">
                <p223:instance time="2025-01-21T22:02:04.461" authorId="{9C663C83-25EB-30F1-6172-1B205BFAB5E1}"/>
              </p223:rxn>
            </p223:reactions>
          </p:ext>
        </p188:extLst>
      </p188:reply>
    </p188:replyLst>
    <p188:txBody>
      <a:bodyPr/>
      <a:lstStyle/>
      <a:p>
        <a:r>
          <a:rPr lang="en-US"/>
          <a:t>These were the tracks I shared with the Product Org:
DevCon
Alumni &amp; Advancement
Corporate &amp; Government 
Recruitment, Admissions and Enrollment
Student Retention, Engagement and Support
Teaching, Learning and Inclusion 
Student &amp; Business Systems
Those look different from this list?</a:t>
        </a:r>
      </a:p>
    </p188:txBody>
  </p188:cm>
</p188:cmLst>
</file>

<file path=ppt/comments/modernComment_7F3E8E25_4530244E.xml><?xml version="1.0" encoding="utf-8"?>
<p188:cmLst xmlns:a="http://schemas.openxmlformats.org/drawingml/2006/main" xmlns:r="http://schemas.openxmlformats.org/officeDocument/2006/relationships" xmlns:p188="http://schemas.microsoft.com/office/powerpoint/2018/8/main">
  <p188:cm id="{3B27EFB6-478D-4908-8BE2-6B30C7ABA0BE}" authorId="{9C663C83-25EB-30F1-6172-1B205BFAB5E1}" status="resolved" created="2025-01-21T17:24:14.953" complete="100000">
    <ac:deMkLst xmlns:ac="http://schemas.microsoft.com/office/drawing/2013/main/command">
      <pc:docMk xmlns:pc="http://schemas.microsoft.com/office/powerpoint/2013/main/command"/>
      <pc:sldMk xmlns:pc="http://schemas.microsoft.com/office/powerpoint/2013/main/command" cId="1160782926" sldId="2134806053"/>
      <ac:spMk id="11" creationId="{1BD492A7-D6AB-C50E-5BE5-DDBE1B070485}"/>
    </ac:deMkLst>
    <p188:replyLst>
      <p188:reply id="{E0391514-7225-42DB-B304-2E2E60CE8A1F}" authorId="{F630535E-74D1-AFB9-9D56-809830B14F56}" created="2025-01-21T22:26:05.828">
        <p188:txBody>
          <a:bodyPr/>
          <a:lstStyle/>
          <a:p>
            <a:r>
              <a:rPr lang="en-US"/>
              <a:t>[@Deborah Baruwa-Etti] see Carisa's comment to delete</a:t>
            </a:r>
          </a:p>
        </p188:txBody>
      </p188:reply>
    </p188:replyLst>
    <p188:txBody>
      <a:bodyPr/>
      <a:lstStyle/>
      <a:p>
        <a:r>
          <a:rPr lang="en-US"/>
          <a:t>Student and Business Systems is the same Track. Delete Operational Efficiency. </a:t>
        </a:r>
      </a:p>
    </p188:txBody>
  </p188:cm>
</p188:cmLst>
</file>

<file path=ppt/comments/modernComment_7F3E8E2A_A46EA2C0.xml><?xml version="1.0" encoding="utf-8"?>
<p188:cmLst xmlns:a="http://schemas.openxmlformats.org/drawingml/2006/main" xmlns:r="http://schemas.openxmlformats.org/officeDocument/2006/relationships" xmlns:p188="http://schemas.microsoft.com/office/powerpoint/2018/8/main">
  <p188:cm id="{7D09C479-847E-4CBE-A863-CE0E7F5B9FD9}" authorId="{B3C6A1BD-A1AC-E987-AA4E-8AD85D95D756}" status="resolved" created="2025-01-24T18:18:27.786" complete="100000">
    <ac:txMkLst xmlns:ac="http://schemas.microsoft.com/office/drawing/2013/main/command">
      <pc:docMk xmlns:pc="http://schemas.microsoft.com/office/powerpoint/2013/main/command"/>
      <pc:sldMk xmlns:pc="http://schemas.microsoft.com/office/powerpoint/2013/main/command" cId="2758714048" sldId="2134806058"/>
      <ac:spMk id="5" creationId="{942C0CF0-886A-494F-0B7B-C6F8DC607C60}"/>
      <ac:txMk cp="1">
        <ac:context len="176" hash="3321729890"/>
      </ac:txMk>
    </ac:txMkLst>
    <p188:pos x="1726556" y="192911"/>
    <p188:txBody>
      <a:bodyPr/>
      <a:lstStyle/>
      <a:p>
        <a:r>
          <a:rPr lang="en-US"/>
          <a:t>These are called 'ED Talks' in the sponsorship prospectus, so I think we need to flip the names. And I think there's a desire to offer non-sponsor sessions on the same stage. So, we could open this up to non-sponsors as well.</a:t>
        </a:r>
      </a:p>
    </p188:txBody>
  </p188:cm>
  <p188:cm id="{C6EE7B5D-E76A-4EF6-A7D6-50D77FA9128D}" authorId="{B3C6A1BD-A1AC-E987-AA4E-8AD85D95D756}" status="resolved" created="2025-01-24T18:33:04.208" complete="100000">
    <ac:txMkLst xmlns:ac="http://schemas.microsoft.com/office/drawing/2013/main/command">
      <pc:docMk xmlns:pc="http://schemas.microsoft.com/office/powerpoint/2013/main/command"/>
      <pc:sldMk xmlns:pc="http://schemas.microsoft.com/office/powerpoint/2013/main/command" cId="2758714048" sldId="2134806058"/>
      <ac:spMk id="6" creationId="{712A71F8-67C9-4575-524C-6E303DF89DAB}"/>
      <ac:txMk cp="57">
        <ac:context len="169" hash="1707792800"/>
      </ac:txMk>
    </ac:txMkLst>
    <p188:pos x="4919240" y="540151"/>
    <p188:txBody>
      <a:bodyPr/>
      <a:lstStyle/>
      <a:p>
        <a:r>
          <a:rPr lang="en-US"/>
          <a:t>These may be hosted off the exhibit hall floor in breakout rooms. Let's confirm with Chrissy.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165D-BC89-46E6-A88C-9942A551366D}"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B4B46-8A9C-4307-9AA8-D06A7B395B3B}" type="slidenum">
              <a:rPr lang="en-US" smtClean="0"/>
              <a:t>‹#›</a:t>
            </a:fld>
            <a:endParaRPr lang="en-US"/>
          </a:p>
        </p:txBody>
      </p:sp>
    </p:spTree>
    <p:extLst>
      <p:ext uri="{BB962C8B-B14F-4D97-AF65-F5344CB8AC3E}">
        <p14:creationId xmlns:p14="http://schemas.microsoft.com/office/powerpoint/2010/main" val="410679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79438"/>
            <a:ext cx="3036887" cy="1708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12913-C710-47E0-B94F-98BCD4BCF7D6}" type="slidenum">
              <a:rPr lang="en-US" smtClean="0"/>
              <a:pPr/>
              <a:t>2</a:t>
            </a:fld>
            <a:endParaRPr lang="en-US" sz="1000"/>
          </a:p>
        </p:txBody>
      </p:sp>
    </p:spTree>
    <p:extLst>
      <p:ext uri="{BB962C8B-B14F-4D97-AF65-F5344CB8AC3E}">
        <p14:creationId xmlns:p14="http://schemas.microsoft.com/office/powerpoint/2010/main" val="344518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C013-0F74-AC7C-03F2-C2628C569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2CF9D-38AC-97CC-D8B7-8D825DD3CC5B}"/>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1B5E23A6-C70C-F7B1-81DE-87997DC95A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C1505C-9B60-F088-2229-DFBC89162312}"/>
              </a:ext>
            </a:extLst>
          </p:cNvPr>
          <p:cNvSpPr>
            <a:spLocks noGrp="1"/>
          </p:cNvSpPr>
          <p:nvPr>
            <p:ph type="sldNum" sz="quarter" idx="5"/>
          </p:nvPr>
        </p:nvSpPr>
        <p:spPr/>
        <p:txBody>
          <a:bodyPr/>
          <a:lstStyle/>
          <a:p>
            <a:fld id="{03912913-C710-47E0-B94F-98BCD4BCF7D6}" type="slidenum">
              <a:rPr lang="en-US" smtClean="0"/>
              <a:pPr/>
              <a:t>13</a:t>
            </a:fld>
            <a:endParaRPr lang="en-US" sz="1000"/>
          </a:p>
        </p:txBody>
      </p:sp>
    </p:spTree>
    <p:extLst>
      <p:ext uri="{BB962C8B-B14F-4D97-AF65-F5344CB8AC3E}">
        <p14:creationId xmlns:p14="http://schemas.microsoft.com/office/powerpoint/2010/main" val="93292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6698-6E6B-1CBD-F099-85927FD57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BEB16-645A-91A6-130B-9F94ADB3B1B6}"/>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A623ACE7-7586-0077-E368-BFD54F4C14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82271E-8AB6-741D-385F-34A0056B82BD}"/>
              </a:ext>
            </a:extLst>
          </p:cNvPr>
          <p:cNvSpPr>
            <a:spLocks noGrp="1"/>
          </p:cNvSpPr>
          <p:nvPr>
            <p:ph type="sldNum" sz="quarter" idx="5"/>
          </p:nvPr>
        </p:nvSpPr>
        <p:spPr/>
        <p:txBody>
          <a:bodyPr/>
          <a:lstStyle/>
          <a:p>
            <a:fld id="{03912913-C710-47E0-B94F-98BCD4BCF7D6}" type="slidenum">
              <a:rPr lang="en-US" smtClean="0"/>
              <a:pPr/>
              <a:t>14</a:t>
            </a:fld>
            <a:endParaRPr lang="en-US" sz="1000"/>
          </a:p>
        </p:txBody>
      </p:sp>
    </p:spTree>
    <p:extLst>
      <p:ext uri="{BB962C8B-B14F-4D97-AF65-F5344CB8AC3E}">
        <p14:creationId xmlns:p14="http://schemas.microsoft.com/office/powerpoint/2010/main" val="401061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5B73F-B274-BD7A-FE52-6C7BF38D4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9BB7A-7787-8816-4C32-94AE93470FE5}"/>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CFE0555C-AD3D-81EF-92E9-89A4FB6CAB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3959FF-48A2-D547-F097-5EA90F91E6EC}"/>
              </a:ext>
            </a:extLst>
          </p:cNvPr>
          <p:cNvSpPr>
            <a:spLocks noGrp="1"/>
          </p:cNvSpPr>
          <p:nvPr>
            <p:ph type="sldNum" sz="quarter" idx="5"/>
          </p:nvPr>
        </p:nvSpPr>
        <p:spPr/>
        <p:txBody>
          <a:bodyPr/>
          <a:lstStyle/>
          <a:p>
            <a:fld id="{03912913-C710-47E0-B94F-98BCD4BCF7D6}" type="slidenum">
              <a:rPr lang="en-US" smtClean="0"/>
              <a:pPr/>
              <a:t>15</a:t>
            </a:fld>
            <a:endParaRPr lang="en-US" sz="1000"/>
          </a:p>
        </p:txBody>
      </p:sp>
    </p:spTree>
    <p:extLst>
      <p:ext uri="{BB962C8B-B14F-4D97-AF65-F5344CB8AC3E}">
        <p14:creationId xmlns:p14="http://schemas.microsoft.com/office/powerpoint/2010/main" val="366251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79438"/>
            <a:ext cx="3036887" cy="1708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12913-C710-47E0-B94F-98BCD4BCF7D6}" type="slidenum">
              <a:rPr lang="en-US" smtClean="0"/>
              <a:pPr/>
              <a:t>16</a:t>
            </a:fld>
            <a:endParaRPr lang="en-US" sz="1000"/>
          </a:p>
        </p:txBody>
      </p:sp>
    </p:spTree>
    <p:extLst>
      <p:ext uri="{BB962C8B-B14F-4D97-AF65-F5344CB8AC3E}">
        <p14:creationId xmlns:p14="http://schemas.microsoft.com/office/powerpoint/2010/main" val="2577782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C91F8-5678-46E3-713B-6D8D68CBB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19039-72ED-4E9A-C3F7-B612F6EF06FD}"/>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68D25485-216A-1159-024F-630E1E9037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934750-AD01-923F-2FAE-97ED69BEEB60}"/>
              </a:ext>
            </a:extLst>
          </p:cNvPr>
          <p:cNvSpPr>
            <a:spLocks noGrp="1"/>
          </p:cNvSpPr>
          <p:nvPr>
            <p:ph type="sldNum" sz="quarter" idx="5"/>
          </p:nvPr>
        </p:nvSpPr>
        <p:spPr/>
        <p:txBody>
          <a:bodyPr/>
          <a:lstStyle/>
          <a:p>
            <a:fld id="{03912913-C710-47E0-B94F-98BCD4BCF7D6}" type="slidenum">
              <a:rPr lang="en-US" smtClean="0"/>
              <a:pPr/>
              <a:t>18</a:t>
            </a:fld>
            <a:endParaRPr lang="en-US" sz="1000"/>
          </a:p>
        </p:txBody>
      </p:sp>
    </p:spTree>
    <p:extLst>
      <p:ext uri="{BB962C8B-B14F-4D97-AF65-F5344CB8AC3E}">
        <p14:creationId xmlns:p14="http://schemas.microsoft.com/office/powerpoint/2010/main" val="8382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95A9-3F9F-E8CB-BAB0-C2E05F238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4F5F0-24DA-A056-2C31-6298216F4E84}"/>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E1C0043A-392C-591B-A163-D6663334DB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3B8837-782B-0CC0-4A7F-18001F343207}"/>
              </a:ext>
            </a:extLst>
          </p:cNvPr>
          <p:cNvSpPr>
            <a:spLocks noGrp="1"/>
          </p:cNvSpPr>
          <p:nvPr>
            <p:ph type="sldNum" sz="quarter" idx="5"/>
          </p:nvPr>
        </p:nvSpPr>
        <p:spPr/>
        <p:txBody>
          <a:bodyPr/>
          <a:lstStyle/>
          <a:p>
            <a:fld id="{03912913-C710-47E0-B94F-98BCD4BCF7D6}" type="slidenum">
              <a:rPr lang="en-US" smtClean="0"/>
              <a:pPr/>
              <a:t>19</a:t>
            </a:fld>
            <a:endParaRPr lang="en-US" sz="1000"/>
          </a:p>
        </p:txBody>
      </p:sp>
    </p:spTree>
    <p:extLst>
      <p:ext uri="{BB962C8B-B14F-4D97-AF65-F5344CB8AC3E}">
        <p14:creationId xmlns:p14="http://schemas.microsoft.com/office/powerpoint/2010/main" val="254220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79438"/>
            <a:ext cx="3036887" cy="1708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12913-C710-47E0-B94F-98BCD4BCF7D6}" type="slidenum">
              <a:rPr lang="en-US" smtClean="0"/>
              <a:pPr/>
              <a:t>21</a:t>
            </a:fld>
            <a:endParaRPr lang="en-US" sz="1000"/>
          </a:p>
        </p:txBody>
      </p:sp>
    </p:spTree>
    <p:extLst>
      <p:ext uri="{BB962C8B-B14F-4D97-AF65-F5344CB8AC3E}">
        <p14:creationId xmlns:p14="http://schemas.microsoft.com/office/powerpoint/2010/main" val="379064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79438"/>
            <a:ext cx="3036887" cy="1708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12913-C710-47E0-B94F-98BCD4BCF7D6}" type="slidenum">
              <a:rPr lang="en-US" smtClean="0"/>
              <a:pPr/>
              <a:t>3</a:t>
            </a:fld>
            <a:endParaRPr lang="en-US" sz="1000"/>
          </a:p>
        </p:txBody>
      </p:sp>
    </p:spTree>
    <p:extLst>
      <p:ext uri="{BB962C8B-B14F-4D97-AF65-F5344CB8AC3E}">
        <p14:creationId xmlns:p14="http://schemas.microsoft.com/office/powerpoint/2010/main" val="344518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12F6E-48D3-03DD-00F1-2441802B2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65A03-C53B-E766-B612-1D0ADE0FF258}"/>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9245B88E-F439-96C5-46D9-15BAF123A0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1F5572-313B-F12B-A4B5-26578FF85DBB}"/>
              </a:ext>
            </a:extLst>
          </p:cNvPr>
          <p:cNvSpPr>
            <a:spLocks noGrp="1"/>
          </p:cNvSpPr>
          <p:nvPr>
            <p:ph type="sldNum" sz="quarter" idx="5"/>
          </p:nvPr>
        </p:nvSpPr>
        <p:spPr/>
        <p:txBody>
          <a:bodyPr/>
          <a:lstStyle/>
          <a:p>
            <a:fld id="{03912913-C710-47E0-B94F-98BCD4BCF7D6}" type="slidenum">
              <a:rPr lang="en-US" smtClean="0"/>
              <a:pPr/>
              <a:t>4</a:t>
            </a:fld>
            <a:endParaRPr lang="en-US" sz="1000"/>
          </a:p>
        </p:txBody>
      </p:sp>
    </p:spTree>
    <p:extLst>
      <p:ext uri="{BB962C8B-B14F-4D97-AF65-F5344CB8AC3E}">
        <p14:creationId xmlns:p14="http://schemas.microsoft.com/office/powerpoint/2010/main" val="388951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79438"/>
            <a:ext cx="3036887" cy="1708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12913-C710-47E0-B94F-98BCD4BCF7D6}" type="slidenum">
              <a:rPr lang="en-US" smtClean="0"/>
              <a:pPr/>
              <a:t>6</a:t>
            </a:fld>
            <a:endParaRPr lang="en-US" sz="1000"/>
          </a:p>
        </p:txBody>
      </p:sp>
    </p:spTree>
    <p:extLst>
      <p:ext uri="{BB962C8B-B14F-4D97-AF65-F5344CB8AC3E}">
        <p14:creationId xmlns:p14="http://schemas.microsoft.com/office/powerpoint/2010/main" val="201169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9DBC-60D1-F817-6967-7ED9FF9AE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463A4-EA7C-D97A-C292-6262FD400049}"/>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7D976CAB-B019-FAA3-C96C-9081FEDD48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9FF88B-6F5B-8C37-494E-3D88A13251A4}"/>
              </a:ext>
            </a:extLst>
          </p:cNvPr>
          <p:cNvSpPr>
            <a:spLocks noGrp="1"/>
          </p:cNvSpPr>
          <p:nvPr>
            <p:ph type="sldNum" sz="quarter" idx="5"/>
          </p:nvPr>
        </p:nvSpPr>
        <p:spPr/>
        <p:txBody>
          <a:bodyPr/>
          <a:lstStyle/>
          <a:p>
            <a:fld id="{03912913-C710-47E0-B94F-98BCD4BCF7D6}" type="slidenum">
              <a:rPr lang="en-US" smtClean="0"/>
              <a:pPr/>
              <a:t>7</a:t>
            </a:fld>
            <a:endParaRPr lang="en-US" sz="1000"/>
          </a:p>
        </p:txBody>
      </p:sp>
    </p:spTree>
    <p:extLst>
      <p:ext uri="{BB962C8B-B14F-4D97-AF65-F5344CB8AC3E}">
        <p14:creationId xmlns:p14="http://schemas.microsoft.com/office/powerpoint/2010/main" val="191390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2229-E82D-7481-21DB-69935F1B5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2215D-B3AC-83FE-F8AD-740B32D9ADA0}"/>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26DF2051-FA31-FB0A-4E8E-1A3B78FCC4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BA770C-904E-24CA-1DE8-69A005932EE9}"/>
              </a:ext>
            </a:extLst>
          </p:cNvPr>
          <p:cNvSpPr>
            <a:spLocks noGrp="1"/>
          </p:cNvSpPr>
          <p:nvPr>
            <p:ph type="sldNum" sz="quarter" idx="5"/>
          </p:nvPr>
        </p:nvSpPr>
        <p:spPr/>
        <p:txBody>
          <a:bodyPr/>
          <a:lstStyle/>
          <a:p>
            <a:fld id="{03912913-C710-47E0-B94F-98BCD4BCF7D6}" type="slidenum">
              <a:rPr lang="en-US" smtClean="0"/>
              <a:pPr/>
              <a:t>8</a:t>
            </a:fld>
            <a:endParaRPr lang="en-US" sz="1000"/>
          </a:p>
        </p:txBody>
      </p:sp>
    </p:spTree>
    <p:extLst>
      <p:ext uri="{BB962C8B-B14F-4D97-AF65-F5344CB8AC3E}">
        <p14:creationId xmlns:p14="http://schemas.microsoft.com/office/powerpoint/2010/main" val="73968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0C592-4583-319D-A458-E53F82CAE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0F542-FD2A-D7C1-8D20-5D3257962D25}"/>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B6F9B3BD-6BFB-F78C-E43C-0633FA29BB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1434C0-B11A-128B-6A01-0F10AC0D75BE}"/>
              </a:ext>
            </a:extLst>
          </p:cNvPr>
          <p:cNvSpPr>
            <a:spLocks noGrp="1"/>
          </p:cNvSpPr>
          <p:nvPr>
            <p:ph type="sldNum" sz="quarter" idx="5"/>
          </p:nvPr>
        </p:nvSpPr>
        <p:spPr/>
        <p:txBody>
          <a:bodyPr/>
          <a:lstStyle/>
          <a:p>
            <a:fld id="{03912913-C710-47E0-B94F-98BCD4BCF7D6}" type="slidenum">
              <a:rPr lang="en-US" smtClean="0"/>
              <a:pPr/>
              <a:t>10</a:t>
            </a:fld>
            <a:endParaRPr lang="en-US" sz="1000"/>
          </a:p>
        </p:txBody>
      </p:sp>
    </p:spTree>
    <p:extLst>
      <p:ext uri="{BB962C8B-B14F-4D97-AF65-F5344CB8AC3E}">
        <p14:creationId xmlns:p14="http://schemas.microsoft.com/office/powerpoint/2010/main" val="342083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2B60-1109-0A3A-9150-AB6E62F2D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A0AE0-B5F6-484B-ACCE-9EE1C803223A}"/>
              </a:ext>
            </a:extLst>
          </p:cNvPr>
          <p:cNvSpPr>
            <a:spLocks noGrp="1" noRot="1" noChangeAspect="1"/>
          </p:cNvSpPr>
          <p:nvPr>
            <p:ph type="sldImg"/>
          </p:nvPr>
        </p:nvSpPr>
        <p:spPr>
          <a:xfrm>
            <a:off x="620713" y="579438"/>
            <a:ext cx="3036887" cy="1708150"/>
          </a:xfrm>
        </p:spPr>
      </p:sp>
      <p:sp>
        <p:nvSpPr>
          <p:cNvPr id="3" name="Notes Placeholder 2">
            <a:extLst>
              <a:ext uri="{FF2B5EF4-FFF2-40B4-BE49-F238E27FC236}">
                <a16:creationId xmlns:a16="http://schemas.microsoft.com/office/drawing/2014/main" id="{8257C7F7-EAA0-220C-D616-3FBB7442C8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0369C2-D6C6-DB0F-EDE6-E957046322D7}"/>
              </a:ext>
            </a:extLst>
          </p:cNvPr>
          <p:cNvSpPr>
            <a:spLocks noGrp="1"/>
          </p:cNvSpPr>
          <p:nvPr>
            <p:ph type="sldNum" sz="quarter" idx="5"/>
          </p:nvPr>
        </p:nvSpPr>
        <p:spPr/>
        <p:txBody>
          <a:bodyPr/>
          <a:lstStyle/>
          <a:p>
            <a:fld id="{03912913-C710-47E0-B94F-98BCD4BCF7D6}" type="slidenum">
              <a:rPr lang="en-US" smtClean="0"/>
              <a:pPr/>
              <a:t>11</a:t>
            </a:fld>
            <a:endParaRPr lang="en-US" sz="1000"/>
          </a:p>
        </p:txBody>
      </p:sp>
    </p:spTree>
    <p:extLst>
      <p:ext uri="{BB962C8B-B14F-4D97-AF65-F5344CB8AC3E}">
        <p14:creationId xmlns:p14="http://schemas.microsoft.com/office/powerpoint/2010/main" val="178098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79438"/>
            <a:ext cx="3036887" cy="1708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12913-C710-47E0-B94F-98BCD4BCF7D6}" type="slidenum">
              <a:rPr lang="en-US" smtClean="0"/>
              <a:pPr/>
              <a:t>12</a:t>
            </a:fld>
            <a:endParaRPr lang="en-US" sz="1000"/>
          </a:p>
        </p:txBody>
      </p:sp>
    </p:spTree>
    <p:extLst>
      <p:ext uri="{BB962C8B-B14F-4D97-AF65-F5344CB8AC3E}">
        <p14:creationId xmlns:p14="http://schemas.microsoft.com/office/powerpoint/2010/main" val="274183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3.svg"/><Relationship Id="rId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76A4-98A8-8E3F-4182-984BAA032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5E844F-BF2A-4625-3A00-43B4A7608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41F9E-B354-0752-F917-00B7DEBF5DBD}"/>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5" name="Footer Placeholder 4">
            <a:extLst>
              <a:ext uri="{FF2B5EF4-FFF2-40B4-BE49-F238E27FC236}">
                <a16:creationId xmlns:a16="http://schemas.microsoft.com/office/drawing/2014/main" id="{E65080A3-D34B-C7B6-1ACA-A145D41E7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2190B-B68F-E2E1-003E-5887188E8FF3}"/>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5342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FDE-A9BF-0549-76F3-B5295C6F4B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76786-490E-AE97-1582-E3C8C6AA3C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750F8-FCA7-D010-B94D-BA026DB30376}"/>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5" name="Footer Placeholder 4">
            <a:extLst>
              <a:ext uri="{FF2B5EF4-FFF2-40B4-BE49-F238E27FC236}">
                <a16:creationId xmlns:a16="http://schemas.microsoft.com/office/drawing/2014/main" id="{EAEEA65B-8EE5-8F09-5D72-CA794BCB8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199F6-98D2-044F-05ED-9E949F34233F}"/>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141912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89B95-AB0B-F49D-19AF-EE42A6EEF6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13E2E-C7DD-8A37-BA81-2A89BF262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419A3-6A76-C85B-9A0A-2E8152E68340}"/>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5" name="Footer Placeholder 4">
            <a:extLst>
              <a:ext uri="{FF2B5EF4-FFF2-40B4-BE49-F238E27FC236}">
                <a16:creationId xmlns:a16="http://schemas.microsoft.com/office/drawing/2014/main" id="{EE0647AE-12AB-AC6F-8A0C-BEC45C88D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45530-EE6E-0535-5575-8ED7C0778D45}"/>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221259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FA9AA-295B-B03E-4B9E-6BA1C2EAF26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5611" cy="6857176"/>
          </a:xfrm>
          <a:prstGeom prst="rect">
            <a:avLst/>
          </a:prstGeom>
        </p:spPr>
      </p:pic>
      <p:sp>
        <p:nvSpPr>
          <p:cNvPr id="4" name="Title 1">
            <a:extLst>
              <a:ext uri="{FF2B5EF4-FFF2-40B4-BE49-F238E27FC236}">
                <a16:creationId xmlns:a16="http://schemas.microsoft.com/office/drawing/2014/main" id="{F2DF8FA6-B298-89B3-DF4E-9C9CF568F959}"/>
              </a:ext>
            </a:extLst>
          </p:cNvPr>
          <p:cNvSpPr>
            <a:spLocks noGrp="1"/>
          </p:cNvSpPr>
          <p:nvPr>
            <p:ph type="title"/>
          </p:nvPr>
        </p:nvSpPr>
        <p:spPr>
          <a:xfrm>
            <a:off x="685800" y="2632280"/>
            <a:ext cx="5550108" cy="1855291"/>
          </a:xfrm>
        </p:spPr>
        <p:txBody>
          <a:bodyPr vert="horz" anchor="b" anchorCtr="0">
            <a:normAutofit/>
          </a:bodyPr>
          <a:lstStyle>
            <a:lvl1pPr>
              <a:lnSpc>
                <a:spcPct val="90000"/>
              </a:lnSpc>
              <a:spcAft>
                <a:spcPts val="0"/>
              </a:spcAft>
              <a:defRPr sz="6000">
                <a:solidFill>
                  <a:schemeClr val="bg1"/>
                </a:solidFill>
              </a:defRPr>
            </a:lvl1pPr>
          </a:lstStyle>
          <a:p>
            <a:r>
              <a:rPr lang="en-US"/>
              <a:t>Click to edit Master title style</a:t>
            </a:r>
          </a:p>
        </p:txBody>
      </p:sp>
      <p:sp>
        <p:nvSpPr>
          <p:cNvPr id="5" name="Text Placeholder 6">
            <a:extLst>
              <a:ext uri="{FF2B5EF4-FFF2-40B4-BE49-F238E27FC236}">
                <a16:creationId xmlns:a16="http://schemas.microsoft.com/office/drawing/2014/main" id="{ECFD33B0-CF28-5395-A088-9D4A4BBCEABF}"/>
              </a:ext>
            </a:extLst>
          </p:cNvPr>
          <p:cNvSpPr>
            <a:spLocks noGrp="1"/>
          </p:cNvSpPr>
          <p:nvPr>
            <p:ph type="body" sz="quarter" idx="15"/>
          </p:nvPr>
        </p:nvSpPr>
        <p:spPr>
          <a:xfrm>
            <a:off x="666549" y="5073312"/>
            <a:ext cx="5569359" cy="1147606"/>
          </a:xfrm>
          <a:noFill/>
        </p:spPr>
        <p:txBody>
          <a:bodyPr lIns="0" tIns="0" rIns="0" bIns="0">
            <a:normAutofit/>
          </a:bodyPr>
          <a:lstStyle>
            <a:lvl1pPr marL="0" indent="0">
              <a:buNone/>
              <a:defRPr sz="28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32AC4A0-D732-C11A-2AB5-5FB9D9E4F2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37005" y="5546361"/>
            <a:ext cx="3888446" cy="899409"/>
          </a:xfrm>
          <a:prstGeom prst="rect">
            <a:avLst/>
          </a:prstGeom>
        </p:spPr>
      </p:pic>
    </p:spTree>
    <p:extLst>
      <p:ext uri="{BB962C8B-B14F-4D97-AF65-F5344CB8AC3E}">
        <p14:creationId xmlns:p14="http://schemas.microsoft.com/office/powerpoint/2010/main" val="39680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FA9AA-295B-B03E-4B9E-6BA1C2EAF26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5611" cy="6857176"/>
          </a:xfrm>
          <a:prstGeom prst="rect">
            <a:avLst/>
          </a:prstGeom>
        </p:spPr>
      </p:pic>
      <p:sp>
        <p:nvSpPr>
          <p:cNvPr id="4" name="Title 1">
            <a:extLst>
              <a:ext uri="{FF2B5EF4-FFF2-40B4-BE49-F238E27FC236}">
                <a16:creationId xmlns:a16="http://schemas.microsoft.com/office/drawing/2014/main" id="{F2DF8FA6-B298-89B3-DF4E-9C9CF568F959}"/>
              </a:ext>
            </a:extLst>
          </p:cNvPr>
          <p:cNvSpPr>
            <a:spLocks noGrp="1"/>
          </p:cNvSpPr>
          <p:nvPr>
            <p:ph type="title"/>
          </p:nvPr>
        </p:nvSpPr>
        <p:spPr>
          <a:xfrm>
            <a:off x="685800" y="2632280"/>
            <a:ext cx="5550108" cy="1855291"/>
          </a:xfrm>
        </p:spPr>
        <p:txBody>
          <a:bodyPr vert="horz" anchor="b" anchorCtr="0">
            <a:normAutofit/>
          </a:bodyPr>
          <a:lstStyle>
            <a:lvl1pPr>
              <a:lnSpc>
                <a:spcPct val="90000"/>
              </a:lnSpc>
              <a:spcAft>
                <a:spcPts val="0"/>
              </a:spcAft>
              <a:defRPr sz="6000">
                <a:solidFill>
                  <a:schemeClr val="bg1"/>
                </a:solidFill>
              </a:defRPr>
            </a:lvl1pPr>
          </a:lstStyle>
          <a:p>
            <a:r>
              <a:rPr lang="en-US"/>
              <a:t>Click to edit Master title style</a:t>
            </a:r>
          </a:p>
        </p:txBody>
      </p:sp>
      <p:sp>
        <p:nvSpPr>
          <p:cNvPr id="5" name="Text Placeholder 6">
            <a:extLst>
              <a:ext uri="{FF2B5EF4-FFF2-40B4-BE49-F238E27FC236}">
                <a16:creationId xmlns:a16="http://schemas.microsoft.com/office/drawing/2014/main" id="{ECFD33B0-CF28-5395-A088-9D4A4BBCEABF}"/>
              </a:ext>
            </a:extLst>
          </p:cNvPr>
          <p:cNvSpPr>
            <a:spLocks noGrp="1"/>
          </p:cNvSpPr>
          <p:nvPr>
            <p:ph type="body" sz="quarter" idx="15"/>
          </p:nvPr>
        </p:nvSpPr>
        <p:spPr>
          <a:xfrm>
            <a:off x="666549" y="5073312"/>
            <a:ext cx="5569359" cy="1147606"/>
          </a:xfrm>
          <a:noFill/>
        </p:spPr>
        <p:txBody>
          <a:bodyPr lIns="0" tIns="0" rIns="0" bIns="0">
            <a:normAutofit/>
          </a:bodyPr>
          <a:lstStyle>
            <a:lvl1pPr marL="0" indent="0">
              <a:buNone/>
              <a:defRPr sz="28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32AC4A0-D732-C11A-2AB5-5FB9D9E4F2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37005" y="5546361"/>
            <a:ext cx="3888446" cy="899409"/>
          </a:xfrm>
          <a:prstGeom prst="rect">
            <a:avLst/>
          </a:prstGeom>
        </p:spPr>
      </p:pic>
    </p:spTree>
    <p:extLst>
      <p:ext uri="{BB962C8B-B14F-4D97-AF65-F5344CB8AC3E}">
        <p14:creationId xmlns:p14="http://schemas.microsoft.com/office/powerpoint/2010/main" val="2303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A21260-FCB3-5463-0D5B-811935C12A5D}"/>
              </a:ext>
            </a:extLst>
          </p:cNvPr>
          <p:cNvPicPr>
            <a:picLocks noChangeAspect="1"/>
          </p:cNvPicPr>
          <p:nvPr userDrawn="1"/>
        </p:nvPicPr>
        <p:blipFill>
          <a:blip r:embed="rId2" cstate="print">
            <a:extLst>
              <a:ext uri="{28A0092B-C50C-407E-A947-70E740481C1C}">
                <a14:useLocalDpi xmlns:a14="http://schemas.microsoft.com/office/drawing/2010/main"/>
              </a:ext>
            </a:extLst>
          </a:blip>
          <a:srcRect l="32" r="32"/>
          <a:stretch/>
        </p:blipFill>
        <p:spPr>
          <a:xfrm>
            <a:off x="-1466" y="0"/>
            <a:ext cx="12192587" cy="6857176"/>
          </a:xfrm>
          <a:prstGeom prst="rect">
            <a:avLst/>
          </a:prstGeom>
        </p:spPr>
      </p:pic>
      <p:sp>
        <p:nvSpPr>
          <p:cNvPr id="12" name="Title 1">
            <a:extLst>
              <a:ext uri="{FF2B5EF4-FFF2-40B4-BE49-F238E27FC236}">
                <a16:creationId xmlns:a16="http://schemas.microsoft.com/office/drawing/2014/main" id="{90ACE658-F203-078B-7F37-B1A1A7BB8473}"/>
              </a:ext>
            </a:extLst>
          </p:cNvPr>
          <p:cNvSpPr>
            <a:spLocks noGrp="1"/>
          </p:cNvSpPr>
          <p:nvPr>
            <p:ph type="title"/>
          </p:nvPr>
        </p:nvSpPr>
        <p:spPr>
          <a:xfrm>
            <a:off x="3721888" y="2488106"/>
            <a:ext cx="7576589" cy="1855291"/>
          </a:xfrm>
        </p:spPr>
        <p:txBody>
          <a:bodyPr anchor="b" anchorCtr="0"/>
          <a:lstStyle>
            <a:lvl1pPr>
              <a:lnSpc>
                <a:spcPct val="90000"/>
              </a:lnSpc>
              <a:spcAft>
                <a:spcPts val="0"/>
              </a:spcAft>
              <a:defRPr sz="6600">
                <a:solidFill>
                  <a:schemeClr val="tx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3721887" y="4523738"/>
            <a:ext cx="7576589" cy="1648462"/>
          </a:xfrm>
          <a:noFill/>
        </p:spPr>
        <p:txBody>
          <a:bodyPr lIns="0" tIns="0" rIns="0" bIns="0">
            <a:normAutofit/>
          </a:bodyPr>
          <a:lstStyle>
            <a:lvl1pPr marL="0" indent="0">
              <a:buNone/>
              <a:defRPr sz="24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CC6AD8A-A228-5635-FFA0-32701714AB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21888" y="683259"/>
            <a:ext cx="2580598" cy="596900"/>
          </a:xfrm>
          <a:prstGeom prst="rect">
            <a:avLst/>
          </a:prstGeom>
        </p:spPr>
      </p:pic>
    </p:spTree>
    <p:extLst>
      <p:ext uri="{BB962C8B-B14F-4D97-AF65-F5344CB8AC3E}">
        <p14:creationId xmlns:p14="http://schemas.microsoft.com/office/powerpoint/2010/main" val="26235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321EC1-F353-25AD-6CC3-134608CFBB84}"/>
              </a:ext>
            </a:extLst>
          </p:cNvPr>
          <p:cNvPicPr>
            <a:picLocks noChangeAspect="1"/>
          </p:cNvPicPr>
          <p:nvPr userDrawn="1"/>
        </p:nvPicPr>
        <p:blipFill>
          <a:blip r:embed="rId2" cstate="print">
            <a:extLst>
              <a:ext uri="{28A0092B-C50C-407E-A947-70E740481C1C}">
                <a14:useLocalDpi xmlns:a14="http://schemas.microsoft.com/office/drawing/2010/main"/>
              </a:ext>
            </a:extLst>
          </a:blip>
          <a:srcRect l="19" r="19"/>
          <a:stretch/>
        </p:blipFill>
        <p:spPr>
          <a:xfrm>
            <a:off x="0" y="824"/>
            <a:ext cx="12195611" cy="6857176"/>
          </a:xfrm>
          <a:prstGeom prst="rect">
            <a:avLst/>
          </a:prstGeom>
        </p:spPr>
      </p:pic>
      <p:sp>
        <p:nvSpPr>
          <p:cNvPr id="11" name="Title 1">
            <a:extLst>
              <a:ext uri="{FF2B5EF4-FFF2-40B4-BE49-F238E27FC236}">
                <a16:creationId xmlns:a16="http://schemas.microsoft.com/office/drawing/2014/main" id="{8A6FAE8F-25B3-352F-A9A6-8C036C9B998F}"/>
              </a:ext>
            </a:extLst>
          </p:cNvPr>
          <p:cNvSpPr>
            <a:spLocks noGrp="1"/>
          </p:cNvSpPr>
          <p:nvPr>
            <p:ph type="title"/>
          </p:nvPr>
        </p:nvSpPr>
        <p:spPr>
          <a:xfrm>
            <a:off x="685801" y="2488106"/>
            <a:ext cx="4140199" cy="1855291"/>
          </a:xfrm>
        </p:spPr>
        <p:txBody>
          <a:bodyPr anchor="b" anchorCtr="0"/>
          <a:lstStyle>
            <a:lvl1pPr>
              <a:lnSpc>
                <a:spcPct val="90000"/>
              </a:lnSpc>
              <a:spcAft>
                <a:spcPts val="0"/>
              </a:spcAft>
              <a:defRPr sz="5400">
                <a:solidFill>
                  <a:schemeClr val="tx1"/>
                </a:solidFill>
              </a:defRPr>
            </a:lvl1pPr>
          </a:lstStyle>
          <a:p>
            <a:r>
              <a:rPr lang="en-US"/>
              <a:t>Click to edit Master title style</a:t>
            </a:r>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685800" y="4523738"/>
            <a:ext cx="4140200" cy="1648462"/>
          </a:xfrm>
          <a:noFill/>
        </p:spPr>
        <p:txBody>
          <a:bodyPr lIns="0" tIns="0" rIns="0" bIns="0">
            <a:normAutofit/>
          </a:bodyPr>
          <a:lstStyle>
            <a:lvl1pPr marL="0" indent="0">
              <a:buNone/>
              <a:defRPr sz="24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0CAF8CA4-0852-415F-6D3B-0F5D3F3D5509}"/>
              </a:ext>
            </a:extLst>
          </p:cNvPr>
          <p:cNvSpPr>
            <a:spLocks noGrp="1"/>
          </p:cNvSpPr>
          <p:nvPr>
            <p:ph type="pic" sz="quarter" idx="16"/>
          </p:nvPr>
        </p:nvSpPr>
        <p:spPr>
          <a:xfrm>
            <a:off x="5316071" y="683259"/>
            <a:ext cx="6190128" cy="5488942"/>
          </a:xfrm>
          <a:solidFill>
            <a:schemeClr val="bg2"/>
          </a:solidFill>
        </p:spPr>
        <p:txBody>
          <a:bodyPr anchor="ctr"/>
          <a:lstStyle>
            <a:lvl1pPr marL="0" indent="0" algn="ctr">
              <a:buFontTx/>
              <a:buNone/>
              <a:defRPr>
                <a:solidFill>
                  <a:schemeClr val="tx1"/>
                </a:solidFill>
              </a:defRPr>
            </a:lvl1pPr>
          </a:lstStyle>
          <a:p>
            <a:r>
              <a:rPr lang="en-US"/>
              <a:t>Click icon to add picture</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6E347EF-72D7-0D15-7A47-DA8DC5F3C3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1" y="683259"/>
            <a:ext cx="2580598" cy="596900"/>
          </a:xfrm>
          <a:prstGeom prst="rect">
            <a:avLst/>
          </a:prstGeom>
        </p:spPr>
      </p:pic>
    </p:spTree>
    <p:extLst>
      <p:ext uri="{BB962C8B-B14F-4D97-AF65-F5344CB8AC3E}">
        <p14:creationId xmlns:p14="http://schemas.microsoft.com/office/powerpoint/2010/main" val="389870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pic>
        <p:nvPicPr>
          <p:cNvPr id="6" name="Picture 5" descr="A black white and blue rectangle&#10;&#10;Description automatically generated">
            <a:extLst>
              <a:ext uri="{FF2B5EF4-FFF2-40B4-BE49-F238E27FC236}">
                <a16:creationId xmlns:a16="http://schemas.microsoft.com/office/drawing/2014/main" id="{6C72A544-8625-8647-9E36-44AD439211B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 y="0"/>
            <a:ext cx="12201782" cy="6858000"/>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1168769" y="685800"/>
            <a:ext cx="2285995" cy="5486402"/>
          </a:xfrm>
        </p:spPr>
        <p:txBody>
          <a:bodyPr anchor="ctr" anchorCtr="0"/>
          <a:lstStyle>
            <a:lvl1pPr algn="ctr">
              <a:defRPr sz="2800">
                <a:solidFill>
                  <a:schemeClr val="bg1"/>
                </a:solidFill>
                <a:latin typeface="+mj-lt"/>
              </a:defRPr>
            </a:lvl1pPr>
          </a:lstStyle>
          <a:p>
            <a:r>
              <a:rPr lang="en-US"/>
              <a:t>Click to edit Master title style</a:t>
            </a:r>
          </a:p>
        </p:txBody>
      </p:sp>
      <p:sp>
        <p:nvSpPr>
          <p:cNvPr id="9" name="Logo protection area" hidden="1">
            <a:extLst>
              <a:ext uri="{FF2B5EF4-FFF2-40B4-BE49-F238E27FC236}">
                <a16:creationId xmlns:a16="http://schemas.microsoft.com/office/drawing/2014/main" id="{CA31C6BB-3090-4736-ACA0-4B095E02319E}"/>
              </a:ext>
            </a:extLst>
          </p:cNvPr>
          <p:cNvSpPr/>
          <p:nvPr userDrawn="1">
            <p:custDataLst>
              <p:tags r:id="rId1"/>
            </p:custDataLst>
          </p:nvPr>
        </p:nvSpPr>
        <p:spPr>
          <a:xfrm>
            <a:off x="0" y="6186276"/>
            <a:ext cx="12192000" cy="6717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0" name="Layout Protection area" hidden="1">
            <a:extLst>
              <a:ext uri="{FF2B5EF4-FFF2-40B4-BE49-F238E27FC236}">
                <a16:creationId xmlns:a16="http://schemas.microsoft.com/office/drawing/2014/main" id="{6C3EAF7A-ECE8-4A10-A8F4-9112E712B557}"/>
              </a:ext>
            </a:extLst>
          </p:cNvPr>
          <p:cNvSpPr/>
          <p:nvPr userDrawn="1">
            <p:custDataLst>
              <p:tags r:id="rId2"/>
            </p:custDataLst>
          </p:nvPr>
        </p:nvSpPr>
        <p:spPr>
          <a:xfrm>
            <a:off x="0" y="-2"/>
            <a:ext cx="5695286" cy="61862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5" name="Text Placeholder 4">
            <a:extLst>
              <a:ext uri="{FF2B5EF4-FFF2-40B4-BE49-F238E27FC236}">
                <a16:creationId xmlns:a16="http://schemas.microsoft.com/office/drawing/2014/main" id="{85A14190-C961-759F-9A93-C0F8E6800B71}"/>
              </a:ext>
            </a:extLst>
          </p:cNvPr>
          <p:cNvSpPr>
            <a:spLocks noGrp="1"/>
          </p:cNvSpPr>
          <p:nvPr userDrawn="1">
            <p:ph type="body" sz="quarter" idx="10"/>
          </p:nvPr>
        </p:nvSpPr>
        <p:spPr>
          <a:xfrm>
            <a:off x="4343395" y="685800"/>
            <a:ext cx="7162803" cy="5500688"/>
          </a:xfrm>
        </p:spPr>
        <p:txBody>
          <a:bodyPr anchor="ctr"/>
          <a:lstStyle>
            <a:lvl1pPr marL="0" indent="0">
              <a:spcBef>
                <a:spcPts val="1200"/>
              </a:spcBef>
              <a:spcAft>
                <a:spcPts val="300"/>
              </a:spcAft>
              <a:buFontTx/>
              <a:buNone/>
              <a:defRPr sz="2200" spc="0" baseline="0">
                <a:latin typeface="+mj-lt"/>
              </a:defRPr>
            </a:lvl1pPr>
            <a:lvl2pPr marL="457200" indent="-228600">
              <a:spcAft>
                <a:spcPts val="300"/>
              </a:spcAft>
              <a:buSzPct val="100000"/>
              <a:buFont typeface="Arial" panose="020B0604020202020204" pitchFamily="34" charset="0"/>
              <a:buChar char="•"/>
              <a:defRPr sz="1800" spc="0" baseline="0"/>
            </a:lvl2pPr>
            <a:lvl3pPr marL="685800" indent="-228600">
              <a:spcAft>
                <a:spcPts val="300"/>
              </a:spcAft>
              <a:buFont typeface="Calibri" panose="020F0502020204030204" pitchFamily="34" charset="0"/>
              <a:buChar char="–"/>
              <a:defRPr sz="1800" spc="0" baseline="0"/>
            </a:lvl3pPr>
            <a:lvl4pPr marL="914400" indent="-228600">
              <a:spcAft>
                <a:spcPts val="300"/>
              </a:spcAft>
              <a:buFont typeface="Arial" panose="020B0604020202020204" pitchFamily="34" charset="0"/>
              <a:buChar char="•"/>
              <a:defRPr sz="1800" spc="0" baseline="0"/>
            </a:lvl4pPr>
            <a:lvl5pPr marL="1143000" indent="-228600">
              <a:spcAft>
                <a:spcPts val="300"/>
              </a:spcAft>
              <a:buFont typeface="Calibri" panose="020F0502020204030204" pitchFamily="34" charset="0"/>
              <a:buChar char="–"/>
              <a:defRPr sz="18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55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2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2nd level bulle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685800" y="1591056"/>
            <a:ext cx="10820400" cy="4659312"/>
          </a:xfrm>
        </p:spPr>
        <p:txBody>
          <a:bodyPr lIns="0" tIns="0" rIns="0" bIns="0"/>
          <a:lstStyle>
            <a:lvl1pPr marL="0" indent="0">
              <a:lnSpc>
                <a:spcPct val="100000"/>
              </a:lnSpc>
              <a:spcBef>
                <a:spcPts val="0"/>
              </a:spcBef>
              <a:buClr>
                <a:schemeClr val="accent4"/>
              </a:buClr>
              <a:buFont typeface="Nunito Sans Light" panose="00000400000000000000" pitchFamily="2" charset="0"/>
              <a:buChar char="​"/>
              <a:defRPr b="0" i="0">
                <a:latin typeface="+mn-lt"/>
              </a:defRPr>
            </a:lvl1pPr>
            <a:lvl2pPr marL="457200" indent="-228600">
              <a:lnSpc>
                <a:spcPct val="100000"/>
              </a:lnSpc>
              <a:spcBef>
                <a:spcPts val="0"/>
              </a:spcBef>
              <a:buSzPct val="100000"/>
              <a:buFont typeface="Arial" panose="020B0604020202020204" pitchFamily="34" charset="0"/>
              <a:buChar char="•"/>
              <a:defRPr b="0" i="0">
                <a:latin typeface="+mn-lt"/>
              </a:defRPr>
            </a:lvl2pPr>
            <a:lvl3pPr marL="685800" indent="-228600">
              <a:lnSpc>
                <a:spcPct val="100000"/>
              </a:lnSpc>
              <a:spcBef>
                <a:spcPts val="0"/>
              </a:spcBef>
              <a:buFont typeface="Calibri" panose="020F0502020204030204" pitchFamily="34" charset="0"/>
              <a:buChar char="–"/>
              <a:defRPr b="0" i="0">
                <a:latin typeface="+mn-lt"/>
              </a:defRPr>
            </a:lvl3pPr>
            <a:lvl4pPr marL="914400" indent="-228600">
              <a:lnSpc>
                <a:spcPct val="100000"/>
              </a:lnSpc>
              <a:spcBef>
                <a:spcPts val="0"/>
              </a:spcBef>
              <a:buFont typeface="Arial" panose="020B0604020202020204" pitchFamily="34" charset="0"/>
              <a:buChar char="•"/>
              <a:defRPr b="0" i="0">
                <a:latin typeface="+mn-lt"/>
              </a:defRPr>
            </a:lvl4pPr>
            <a:lvl5pPr marL="1143000" indent="-228600">
              <a:lnSpc>
                <a:spcPct val="100000"/>
              </a:lnSpc>
              <a:spcBef>
                <a:spcPts val="0"/>
              </a:spcBef>
              <a:buFont typeface="Calibri" panose="020F0502020204030204" pitchFamily="34" charset="0"/>
              <a:buChar cha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6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89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7C63-BC94-3DF7-8EA2-A53F8E119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D508F-54B0-7787-9313-47B107B8A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89CF4-E442-7532-A371-3C05A3A1E1B6}"/>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5" name="Footer Placeholder 4">
            <a:extLst>
              <a:ext uri="{FF2B5EF4-FFF2-40B4-BE49-F238E27FC236}">
                <a16:creationId xmlns:a16="http://schemas.microsoft.com/office/drawing/2014/main" id="{6AB39D6F-897F-1B18-E171-2E58AD29E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2235D-5A64-732B-214B-243487E17CE6}"/>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2850769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91056"/>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91056"/>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2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E57E5D30-827C-E9A1-52E8-112F0D781B5E}"/>
              </a:ext>
            </a:extLst>
          </p:cNvPr>
          <p:cNvSpPr>
            <a:spLocks noGrp="1"/>
          </p:cNvSpPr>
          <p:nvPr>
            <p:ph type="body" sz="quarter" idx="16"/>
          </p:nvPr>
        </p:nvSpPr>
        <p:spPr>
          <a:xfrm>
            <a:off x="6858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CE7B388-8CB2-B94A-0BEE-60A83411AC01}"/>
              </a:ext>
            </a:extLst>
          </p:cNvPr>
          <p:cNvSpPr>
            <a:spLocks noGrp="1"/>
          </p:cNvSpPr>
          <p:nvPr>
            <p:ph type="body" sz="quarter" idx="17"/>
          </p:nvPr>
        </p:nvSpPr>
        <p:spPr>
          <a:xfrm>
            <a:off x="64389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7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84328"/>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2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s with header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BFA8583B-2E71-3248-EBB3-3FB713692BA7}"/>
              </a:ext>
            </a:extLst>
          </p:cNvPr>
          <p:cNvSpPr>
            <a:spLocks noGrp="1"/>
          </p:cNvSpPr>
          <p:nvPr>
            <p:ph type="body" sz="quarter" idx="17"/>
          </p:nvPr>
        </p:nvSpPr>
        <p:spPr>
          <a:xfrm>
            <a:off x="6858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B34D38B-D9AF-B3CB-64C4-B7CE2C5C3820}"/>
              </a:ext>
            </a:extLst>
          </p:cNvPr>
          <p:cNvSpPr>
            <a:spLocks noGrp="1"/>
          </p:cNvSpPr>
          <p:nvPr>
            <p:ph type="body" sz="quarter" idx="18"/>
          </p:nvPr>
        </p:nvSpPr>
        <p:spPr>
          <a:xfrm>
            <a:off x="4521201"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21EB66C9-CA94-00E3-42A9-20F09B0A83CB}"/>
              </a:ext>
            </a:extLst>
          </p:cNvPr>
          <p:cNvSpPr>
            <a:spLocks noGrp="1"/>
          </p:cNvSpPr>
          <p:nvPr>
            <p:ph type="body" sz="quarter" idx="19"/>
          </p:nvPr>
        </p:nvSpPr>
        <p:spPr>
          <a:xfrm>
            <a:off x="83566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78203"/>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4 gri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91056"/>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91056"/>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DAB9D6C-F942-FB62-A403-60D153D421E6}"/>
              </a:ext>
            </a:extLst>
          </p:cNvPr>
          <p:cNvSpPr>
            <a:spLocks noGrp="1"/>
          </p:cNvSpPr>
          <p:nvPr>
            <p:ph type="body" sz="quarter" idx="16"/>
          </p:nvPr>
        </p:nvSpPr>
        <p:spPr>
          <a:xfrm>
            <a:off x="685800" y="425688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541894F-3A3D-0590-C68A-85308B5795CD}"/>
              </a:ext>
            </a:extLst>
          </p:cNvPr>
          <p:cNvSpPr>
            <a:spLocks noGrp="1"/>
          </p:cNvSpPr>
          <p:nvPr>
            <p:ph type="body" sz="quarter" idx="17"/>
          </p:nvPr>
        </p:nvSpPr>
        <p:spPr>
          <a:xfrm>
            <a:off x="6438900" y="425688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B0FBBDA-B417-B206-978B-2089DEF7063E}"/>
              </a:ext>
            </a:extLst>
          </p:cNvPr>
          <p:cNvCxnSpPr>
            <a:cxnSpLocks/>
          </p:cNvCxnSpPr>
          <p:nvPr userDrawn="1"/>
        </p:nvCxnSpPr>
        <p:spPr>
          <a:xfrm>
            <a:off x="685800" y="3913984"/>
            <a:ext cx="1082040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3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D597A98D-9FE4-56BA-D305-6076CDEE5291}"/>
              </a:ext>
            </a:extLst>
          </p:cNvPr>
          <p:cNvSpPr>
            <a:spLocks noGrp="1"/>
          </p:cNvSpPr>
          <p:nvPr>
            <p:ph type="pic" sz="quarter" idx="10"/>
          </p:nvPr>
        </p:nvSpPr>
        <p:spPr>
          <a:xfrm>
            <a:off x="0" y="1272655"/>
            <a:ext cx="12192000" cy="4853825"/>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5188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phot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293018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phot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438900" y="291162"/>
            <a:ext cx="5067300" cy="649224"/>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438900" y="1591056"/>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85801" y="0"/>
            <a:ext cx="5067300" cy="6172200"/>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86805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42E9-4417-2337-F432-F36DF7FA4AAB}"/>
              </a:ext>
            </a:extLst>
          </p:cNvPr>
          <p:cNvPicPr>
            <a:picLocks noChangeAspect="1"/>
          </p:cNvPicPr>
          <p:nvPr userDrawn="1"/>
        </p:nvPicPr>
        <p:blipFill>
          <a:blip r:embed="rId2" cstate="print">
            <a:extLst>
              <a:ext uri="{28A0092B-C50C-407E-A947-70E740481C1C}">
                <a14:useLocalDpi xmlns:a14="http://schemas.microsoft.com/office/drawing/2010/main"/>
              </a:ext>
            </a:extLst>
          </a:blip>
          <a:srcRect l="9" r="9"/>
          <a:stretch/>
        </p:blipFill>
        <p:spPr>
          <a:xfrm>
            <a:off x="0" y="824"/>
            <a:ext cx="12198214" cy="6857176"/>
          </a:xfrm>
          <a:prstGeom prst="rect">
            <a:avLst/>
          </a:prstGeom>
        </p:spPr>
      </p:pic>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4276937" y="2057400"/>
            <a:ext cx="7229263" cy="2743200"/>
          </a:xfrm>
        </p:spPr>
        <p:txBody>
          <a:bodyPr anchor="ctr">
            <a:noAutofit/>
          </a:bodyPr>
          <a:lstStyle>
            <a:lvl1pPr marL="0" indent="0" algn="l">
              <a:spcAft>
                <a:spcPts val="600"/>
              </a:spcAft>
              <a:buFontTx/>
              <a:buNone/>
              <a:defRPr sz="2800" b="1">
                <a:solidFill>
                  <a:schemeClr val="bg1"/>
                </a:solidFill>
                <a:latin typeface="Aptos" panose="020B0004020202020204" pitchFamily="34" charset="0"/>
              </a:defRPr>
            </a:lvl1pPr>
            <a:lvl2pPr marL="0" indent="0" algn="l">
              <a:spcAft>
                <a:spcPts val="600"/>
              </a:spcAft>
              <a:buFontTx/>
              <a:buNone/>
              <a:defRPr sz="2000">
                <a:solidFill>
                  <a:schemeClr val="bg1"/>
                </a:solidFill>
                <a:latin typeface="Aptos" panose="020B0004020202020204" pitchFamily="34" charset="0"/>
              </a:defRPr>
            </a:lvl2pPr>
            <a:lvl3pPr marL="0" indent="0" algn="l">
              <a:spcAft>
                <a:spcPts val="600"/>
              </a:spcAft>
              <a:buFontTx/>
              <a:buNone/>
              <a:defRPr sz="2000">
                <a:solidFill>
                  <a:schemeClr val="bg1"/>
                </a:solidFill>
                <a:latin typeface="Aptos" panose="020B0004020202020204" pitchFamily="34" charset="0"/>
              </a:defRPr>
            </a:lvl3pPr>
            <a:lvl4pPr marL="0" indent="0" algn="l">
              <a:spcAft>
                <a:spcPts val="600"/>
              </a:spcAft>
              <a:buFontTx/>
              <a:buNone/>
              <a:defRPr sz="2000">
                <a:solidFill>
                  <a:schemeClr val="bg1"/>
                </a:solidFill>
                <a:latin typeface="Aptos" panose="020B0004020202020204" pitchFamily="34" charset="0"/>
              </a:defRPr>
            </a:lvl4pPr>
            <a:lvl5pPr marL="0" indent="0" algn="l">
              <a:spcAft>
                <a:spcPts val="600"/>
              </a:spcAft>
              <a:buFontTx/>
              <a:buNone/>
              <a:defRPr sz="200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77B10031-B9A1-C98A-1C78-2949F2466456}"/>
              </a:ext>
            </a:extLst>
          </p:cNvPr>
          <p:cNvSpPr>
            <a:spLocks noGrp="1"/>
          </p:cNvSpPr>
          <p:nvPr>
            <p:ph type="pic" sz="quarter" idx="10"/>
          </p:nvPr>
        </p:nvSpPr>
        <p:spPr>
          <a:xfrm>
            <a:off x="558210" y="1691640"/>
            <a:ext cx="3477600" cy="347884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ACC27EBB-DE83-D3AE-880A-38E95D08F0F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9250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C55BB-5B6B-2BC9-1643-245132829C41}"/>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58CA8AFF-CE4F-CCB6-4BEE-DD4C7BF7D6B3}"/>
              </a:ext>
            </a:extLst>
          </p:cNvPr>
          <p:cNvSpPr>
            <a:spLocks noGrp="1"/>
          </p:cNvSpPr>
          <p:nvPr>
            <p:ph type="pic" sz="quarter" idx="14"/>
          </p:nvPr>
        </p:nvSpPr>
        <p:spPr>
          <a:xfrm>
            <a:off x="2198258"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0404266-3AE1-49A8-1A1B-1FFADBFC16C6}"/>
              </a:ext>
            </a:extLst>
          </p:cNvPr>
          <p:cNvSpPr>
            <a:spLocks noGrp="1"/>
          </p:cNvSpPr>
          <p:nvPr>
            <p:ph type="pic" sz="quarter" idx="15"/>
          </p:nvPr>
        </p:nvSpPr>
        <p:spPr>
          <a:xfrm>
            <a:off x="787095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64389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9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1792-76EE-D4A8-ABEB-E5C9FEB1D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67F3B-34C8-04B8-93CA-54591CB72C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97990-6DA8-1D82-AC94-F2D4F44B0481}"/>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5" name="Footer Placeholder 4">
            <a:extLst>
              <a:ext uri="{FF2B5EF4-FFF2-40B4-BE49-F238E27FC236}">
                <a16:creationId xmlns:a16="http://schemas.microsoft.com/office/drawing/2014/main" id="{1168917F-92A1-1679-0AC2-81E5DC844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9BC80-F532-0709-FA9E-C3F284AD7F88}"/>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506866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55C8-75C5-60DC-4CAF-C5D1B3837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CE3031FE-E318-2FDA-31F3-90E3E0548FFF}"/>
              </a:ext>
            </a:extLst>
          </p:cNvPr>
          <p:cNvSpPr>
            <a:spLocks noGrp="1"/>
          </p:cNvSpPr>
          <p:nvPr>
            <p:ph type="pic" sz="quarter" idx="14"/>
          </p:nvPr>
        </p:nvSpPr>
        <p:spPr>
          <a:xfrm>
            <a:off x="115900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AB49F517-EAB8-E573-FDD7-E8CEBDDB2385}"/>
              </a:ext>
            </a:extLst>
          </p:cNvPr>
          <p:cNvSpPr>
            <a:spLocks noGrp="1"/>
          </p:cNvSpPr>
          <p:nvPr>
            <p:ph type="pic" sz="quarter" idx="16"/>
          </p:nvPr>
        </p:nvSpPr>
        <p:spPr>
          <a:xfrm>
            <a:off x="4979795"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4506595"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7C15948-603A-B8BC-C49A-A1695BA406C3}"/>
              </a:ext>
            </a:extLst>
          </p:cNvPr>
          <p:cNvSpPr>
            <a:spLocks noGrp="1"/>
          </p:cNvSpPr>
          <p:nvPr>
            <p:ph type="pic" sz="quarter" idx="17"/>
          </p:nvPr>
        </p:nvSpPr>
        <p:spPr>
          <a:xfrm>
            <a:off x="8800073"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832739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8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3A00D-67F6-C419-F619-C4DA3FF61F8A}"/>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79959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A629B85-89AA-B4E7-EC75-D1DFEBA441D1}"/>
              </a:ext>
            </a:extLst>
          </p:cNvPr>
          <p:cNvSpPr>
            <a:spLocks noGrp="1"/>
          </p:cNvSpPr>
          <p:nvPr>
            <p:ph type="pic" sz="quarter" idx="18"/>
          </p:nvPr>
        </p:nvSpPr>
        <p:spPr>
          <a:xfrm>
            <a:off x="359613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348234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76DE425-89B9-8518-CCCE-AFA3CF962E3B}"/>
              </a:ext>
            </a:extLst>
          </p:cNvPr>
          <p:cNvSpPr>
            <a:spLocks noGrp="1"/>
          </p:cNvSpPr>
          <p:nvPr>
            <p:ph type="pic" sz="quarter" idx="19"/>
          </p:nvPr>
        </p:nvSpPr>
        <p:spPr>
          <a:xfrm>
            <a:off x="639267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627888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481DE125-071B-18A8-80D6-46B3D9673509}"/>
              </a:ext>
            </a:extLst>
          </p:cNvPr>
          <p:cNvSpPr>
            <a:spLocks noGrp="1"/>
          </p:cNvSpPr>
          <p:nvPr>
            <p:ph type="pic" sz="quarter" idx="20"/>
          </p:nvPr>
        </p:nvSpPr>
        <p:spPr>
          <a:xfrm>
            <a:off x="918921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907542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43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resent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492A4-9748-02C5-B694-097CEECCF582}"/>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66395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290258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511937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733615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3">
            <a:extLst>
              <a:ext uri="{FF2B5EF4-FFF2-40B4-BE49-F238E27FC236}">
                <a16:creationId xmlns:a16="http://schemas.microsoft.com/office/drawing/2014/main" id="{FA4AA19F-7573-B91C-65E4-5A3FF91E8203}"/>
              </a:ext>
            </a:extLst>
          </p:cNvPr>
          <p:cNvSpPr>
            <a:spLocks noGrp="1"/>
          </p:cNvSpPr>
          <p:nvPr>
            <p:ph type="body" sz="quarter" idx="21"/>
          </p:nvPr>
        </p:nvSpPr>
        <p:spPr>
          <a:xfrm>
            <a:off x="955294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7">
            <a:extLst>
              <a:ext uri="{FF2B5EF4-FFF2-40B4-BE49-F238E27FC236}">
                <a16:creationId xmlns:a16="http://schemas.microsoft.com/office/drawing/2014/main" id="{D56F3F5A-7C62-6B4F-D683-15A30F81B01B}"/>
              </a:ext>
            </a:extLst>
          </p:cNvPr>
          <p:cNvSpPr>
            <a:spLocks noGrp="1"/>
          </p:cNvSpPr>
          <p:nvPr>
            <p:ph type="pic" sz="quarter" idx="22"/>
          </p:nvPr>
        </p:nvSpPr>
        <p:spPr>
          <a:xfrm>
            <a:off x="288073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6" name="Picture Placeholder 7">
            <a:extLst>
              <a:ext uri="{FF2B5EF4-FFF2-40B4-BE49-F238E27FC236}">
                <a16:creationId xmlns:a16="http://schemas.microsoft.com/office/drawing/2014/main" id="{4697DD81-3A6D-0A70-D332-5E8B69BF1C4F}"/>
              </a:ext>
            </a:extLst>
          </p:cNvPr>
          <p:cNvSpPr>
            <a:spLocks noGrp="1"/>
          </p:cNvSpPr>
          <p:nvPr>
            <p:ph type="pic" sz="quarter" idx="23"/>
          </p:nvPr>
        </p:nvSpPr>
        <p:spPr>
          <a:xfrm>
            <a:off x="509752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7" name="Picture Placeholder 7">
            <a:extLst>
              <a:ext uri="{FF2B5EF4-FFF2-40B4-BE49-F238E27FC236}">
                <a16:creationId xmlns:a16="http://schemas.microsoft.com/office/drawing/2014/main" id="{9E1D2D2A-716D-D41F-6C32-770BFDEC00C1}"/>
              </a:ext>
            </a:extLst>
          </p:cNvPr>
          <p:cNvSpPr>
            <a:spLocks noGrp="1"/>
          </p:cNvSpPr>
          <p:nvPr>
            <p:ph type="pic" sz="quarter" idx="24"/>
          </p:nvPr>
        </p:nvSpPr>
        <p:spPr>
          <a:xfrm>
            <a:off x="731430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1" name="Picture Placeholder 7">
            <a:extLst>
              <a:ext uri="{FF2B5EF4-FFF2-40B4-BE49-F238E27FC236}">
                <a16:creationId xmlns:a16="http://schemas.microsoft.com/office/drawing/2014/main" id="{4A576368-3611-040E-E75A-E15C0D517779}"/>
              </a:ext>
            </a:extLst>
          </p:cNvPr>
          <p:cNvSpPr>
            <a:spLocks noGrp="1"/>
          </p:cNvSpPr>
          <p:nvPr>
            <p:ph type="pic" sz="quarter" idx="25"/>
          </p:nvPr>
        </p:nvSpPr>
        <p:spPr>
          <a:xfrm>
            <a:off x="953109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14641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slide">
    <p:bg>
      <p:bgPr>
        <a:gradFill>
          <a:gsLst>
            <a:gs pos="100000">
              <a:schemeClr val="accent3"/>
            </a:gs>
            <a:gs pos="84000">
              <a:schemeClr val="accent2"/>
            </a:gs>
            <a:gs pos="53000">
              <a:schemeClr val="accent1"/>
            </a:gs>
          </a:gsLst>
          <a:lin ang="18600000" scaled="0"/>
        </a:gradFill>
        <a:effectLst/>
      </p:bgPr>
    </p:bg>
    <p:spTree>
      <p:nvGrpSpPr>
        <p:cNvPr id="1" name=""/>
        <p:cNvGrpSpPr/>
        <p:nvPr/>
      </p:nvGrpSpPr>
      <p:grpSpPr>
        <a:xfrm>
          <a:off x="0" y="0"/>
          <a:ext cx="0" cy="0"/>
          <a:chOff x="0" y="0"/>
          <a:chExt cx="0" cy="0"/>
        </a:xfrm>
      </p:grpSpPr>
      <p:pic>
        <p:nvPicPr>
          <p:cNvPr id="3" name="Picture 2" descr="A blue square with white lines&#10;&#10;Description automatically generated">
            <a:extLst>
              <a:ext uri="{FF2B5EF4-FFF2-40B4-BE49-F238E27FC236}">
                <a16:creationId xmlns:a16="http://schemas.microsoft.com/office/drawing/2014/main" id="{B34769A1-B91A-783D-06A0-8D1590707C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4" name="Rectangle 3">
            <a:extLst>
              <a:ext uri="{FF2B5EF4-FFF2-40B4-BE49-F238E27FC236}">
                <a16:creationId xmlns:a16="http://schemas.microsoft.com/office/drawing/2014/main" id="{F05185E2-9673-6C9D-2844-23102D01977B}"/>
              </a:ext>
            </a:extLst>
          </p:cNvPr>
          <p:cNvSpPr/>
          <p:nvPr userDrawn="1"/>
        </p:nvSpPr>
        <p:spPr>
          <a:xfrm>
            <a:off x="685801" y="685800"/>
            <a:ext cx="10820399"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a:p>
        </p:txBody>
      </p:sp>
      <p:sp>
        <p:nvSpPr>
          <p:cNvPr id="6" name="Text Placeholder 5">
            <a:extLst>
              <a:ext uri="{FF2B5EF4-FFF2-40B4-BE49-F238E27FC236}">
                <a16:creationId xmlns:a16="http://schemas.microsoft.com/office/drawing/2014/main" id="{1642A00F-54BB-8B45-F744-EDB5E6EC1D52}"/>
              </a:ext>
            </a:extLst>
          </p:cNvPr>
          <p:cNvSpPr>
            <a:spLocks noGrp="1"/>
          </p:cNvSpPr>
          <p:nvPr>
            <p:ph type="body" sz="quarter" idx="10"/>
          </p:nvPr>
        </p:nvSpPr>
        <p:spPr>
          <a:xfrm>
            <a:off x="1371602" y="1371600"/>
            <a:ext cx="9448798" cy="4114800"/>
          </a:xfrm>
        </p:spPr>
        <p:txBody>
          <a:bodyPr anchor="ctr">
            <a:normAutofit/>
          </a:bodyPr>
          <a:lstStyle>
            <a:lvl1pPr marL="0" indent="0">
              <a:lnSpc>
                <a:spcPct val="114000"/>
              </a:lnSpc>
              <a:buFontTx/>
              <a:buNone/>
              <a:defRPr sz="4800"/>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US"/>
              <a:t>Click to edit Master text styles</a:t>
            </a:r>
          </a:p>
        </p:txBody>
      </p:sp>
      <p:sp>
        <p:nvSpPr>
          <p:cNvPr id="9" name="Rectangle 8">
            <a:extLst>
              <a:ext uri="{FF2B5EF4-FFF2-40B4-BE49-F238E27FC236}">
                <a16:creationId xmlns:a16="http://schemas.microsoft.com/office/drawing/2014/main" id="{110F5277-A33D-418F-D2C6-D592A839955C}"/>
              </a:ext>
            </a:extLst>
          </p:cNvPr>
          <p:cNvSpPr/>
          <p:nvPr userDrawn="1"/>
        </p:nvSpPr>
        <p:spPr>
          <a:xfrm>
            <a:off x="685801"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chemeClr val="bg1"/>
                </a:solidFill>
                <a:effectLst/>
                <a:uLnTx/>
                <a:uFillTx/>
                <a:latin typeface="+mn-lt"/>
                <a:ea typeface="Roboto"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bg1"/>
              </a:solidFill>
              <a:effectLst/>
              <a:uLnTx/>
              <a:uFillTx/>
              <a:latin typeface="+mn-lt"/>
              <a:ea typeface="Roboto" panose="02000000000000000000" pitchFamily="2" charset="0"/>
            </a:endParaRPr>
          </a:p>
        </p:txBody>
      </p:sp>
    </p:spTree>
    <p:extLst>
      <p:ext uri="{BB962C8B-B14F-4D97-AF65-F5344CB8AC3E}">
        <p14:creationId xmlns:p14="http://schemas.microsoft.com/office/powerpoint/2010/main" val="24461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descr="A blue square with white lines&#10;&#10;Description automatically generated">
            <a:extLst>
              <a:ext uri="{FF2B5EF4-FFF2-40B4-BE49-F238E27FC236}">
                <a16:creationId xmlns:a16="http://schemas.microsoft.com/office/drawing/2014/main" id="{9277BF21-0B82-7967-1682-668000D24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10" name="Text Placeholder 9">
            <a:extLst>
              <a:ext uri="{FF2B5EF4-FFF2-40B4-BE49-F238E27FC236}">
                <a16:creationId xmlns:a16="http://schemas.microsoft.com/office/drawing/2014/main" id="{7C2B7EDE-3E4D-A42F-6EDB-938924D40BD5}"/>
              </a:ext>
            </a:extLst>
          </p:cNvPr>
          <p:cNvSpPr>
            <a:spLocks noGrp="1"/>
          </p:cNvSpPr>
          <p:nvPr>
            <p:ph type="body" sz="quarter" idx="10"/>
          </p:nvPr>
        </p:nvSpPr>
        <p:spPr>
          <a:xfrm>
            <a:off x="2931617" y="937647"/>
            <a:ext cx="6328766" cy="4982705"/>
          </a:xfrm>
        </p:spPr>
        <p:txBody>
          <a:bodyPr anchor="ctr">
            <a:normAutofit/>
          </a:bodyPr>
          <a:lstStyle>
            <a:lvl1pPr marL="0" indent="0" algn="ctr">
              <a:buFontTx/>
              <a:buNone/>
              <a:defRPr sz="4400" b="1">
                <a:solidFill>
                  <a:schemeClr val="bg1"/>
                </a:solidFill>
                <a:latin typeface="+mn-lt"/>
              </a:defRPr>
            </a:lvl1pPr>
            <a:lvl2pPr marL="0" indent="0" algn="ctr">
              <a:buFontTx/>
              <a:buNone/>
              <a:defRPr sz="4800"/>
            </a:lvl2pPr>
            <a:lvl3pPr marL="0" indent="0" algn="ctr">
              <a:buFontTx/>
              <a:buNone/>
              <a:defRPr sz="4800"/>
            </a:lvl3pPr>
            <a:lvl4pPr marL="0" indent="0" algn="ctr">
              <a:buFontTx/>
              <a:buNone/>
              <a:defRPr sz="4800"/>
            </a:lvl4pPr>
            <a:lvl5pPr marL="0" indent="0" algn="ctr">
              <a:buFontTx/>
              <a:buNone/>
              <a:defRPr sz="4800"/>
            </a:lvl5pPr>
          </a:lstStyle>
          <a:p>
            <a:pPr lvl="0"/>
            <a:r>
              <a:rPr lang="en-US"/>
              <a:t>Click to edit Master text styles</a:t>
            </a:r>
          </a:p>
        </p:txBody>
      </p:sp>
      <p:sp>
        <p:nvSpPr>
          <p:cNvPr id="18" name="Text Placeholder 9">
            <a:extLst>
              <a:ext uri="{FF2B5EF4-FFF2-40B4-BE49-F238E27FC236}">
                <a16:creationId xmlns:a16="http://schemas.microsoft.com/office/drawing/2014/main" id="{5561EF12-1FFB-2B94-BBCA-3B6687E7DACB}"/>
              </a:ext>
            </a:extLst>
          </p:cNvPr>
          <p:cNvSpPr>
            <a:spLocks noGrp="1"/>
          </p:cNvSpPr>
          <p:nvPr>
            <p:ph type="body" sz="quarter" idx="11"/>
          </p:nvPr>
        </p:nvSpPr>
        <p:spPr>
          <a:xfrm>
            <a:off x="13217160" y="-3333750"/>
            <a:ext cx="2921000" cy="3333750"/>
          </a:xfrm>
        </p:spPr>
        <p:txBody>
          <a:bodyPr anchor="ctr"/>
          <a:lstStyle>
            <a:lvl1pPr marL="0" indent="0" algn="ctr">
              <a:buFontTx/>
              <a:buNone/>
              <a:defRPr sz="2800">
                <a:latin typeface="+mj-lt"/>
              </a:defRPr>
            </a:lvl1pPr>
            <a:lvl2pPr marL="0" indent="0" algn="ctr">
              <a:buFontTx/>
              <a:buNone/>
              <a:defRPr sz="1800"/>
            </a:lvl2pPr>
            <a:lvl3pPr marL="0" indent="0" algn="ctr">
              <a:buFontTx/>
              <a:buNone/>
              <a:defRPr sz="1800"/>
            </a:lvl3pPr>
            <a:lvl4pPr marL="0" indent="0" algn="ctr">
              <a:buFontTx/>
              <a:buNone/>
              <a:defRPr sz="1800"/>
            </a:lvl4pPr>
            <a:lvl5pPr marL="0" indent="0" algn="ctr">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D4A77C2A-D263-9C01-4EE6-B077E95C2957}"/>
              </a:ext>
            </a:extLst>
          </p:cNvPr>
          <p:cNvGrpSpPr/>
          <p:nvPr userDrawn="1"/>
        </p:nvGrpSpPr>
        <p:grpSpPr>
          <a:xfrm>
            <a:off x="-198620" y="262241"/>
            <a:ext cx="12589241" cy="6333518"/>
            <a:chOff x="-198620" y="239538"/>
            <a:chExt cx="12589241" cy="6333518"/>
          </a:xfrm>
        </p:grpSpPr>
        <p:pic>
          <p:nvPicPr>
            <p:cNvPr id="2" name="Picture 1">
              <a:extLst>
                <a:ext uri="{FF2B5EF4-FFF2-40B4-BE49-F238E27FC236}">
                  <a16:creationId xmlns:a16="http://schemas.microsoft.com/office/drawing/2014/main" id="{0E2C1EC1-F26A-E38C-0504-D9FE8780514B}"/>
                </a:ext>
              </a:extLst>
            </p:cNvPr>
            <p:cNvPicPr>
              <a:picLocks noChangeAspect="1"/>
            </p:cNvPicPr>
            <p:nvPr userDrawn="1"/>
          </p:nvPicPr>
          <p:blipFill>
            <a:blip r:embed="rId3">
              <a:alphaModFix amt="30000"/>
            </a:blip>
            <a:stretch>
              <a:fillRect/>
            </a:stretch>
          </p:blipFill>
          <p:spPr>
            <a:xfrm>
              <a:off x="-198620" y="239538"/>
              <a:ext cx="2866870" cy="2347308"/>
            </a:xfrm>
            <a:prstGeom prst="rect">
              <a:avLst/>
            </a:prstGeom>
          </p:spPr>
        </p:pic>
        <p:pic>
          <p:nvPicPr>
            <p:cNvPr id="5" name="Picture 4">
              <a:extLst>
                <a:ext uri="{FF2B5EF4-FFF2-40B4-BE49-F238E27FC236}">
                  <a16:creationId xmlns:a16="http://schemas.microsoft.com/office/drawing/2014/main" id="{2D76F992-C6C3-CEF0-F771-3AFB5E77ECA7}"/>
                </a:ext>
              </a:extLst>
            </p:cNvPr>
            <p:cNvPicPr>
              <a:picLocks noChangeAspect="1"/>
            </p:cNvPicPr>
            <p:nvPr userDrawn="1"/>
          </p:nvPicPr>
          <p:blipFill>
            <a:blip r:embed="rId3">
              <a:alphaModFix amt="30000"/>
            </a:blip>
            <a:stretch>
              <a:fillRect/>
            </a:stretch>
          </p:blipFill>
          <p:spPr>
            <a:xfrm rot="10800000">
              <a:off x="9523751" y="4225748"/>
              <a:ext cx="2866870" cy="2347308"/>
            </a:xfrm>
            <a:prstGeom prst="rect">
              <a:avLst/>
            </a:prstGeom>
          </p:spPr>
        </p:pic>
      </p:grpSp>
    </p:spTree>
    <p:extLst>
      <p:ext uri="{BB962C8B-B14F-4D97-AF65-F5344CB8AC3E}">
        <p14:creationId xmlns:p14="http://schemas.microsoft.com/office/powerpoint/2010/main" val="140412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pic>
        <p:nvPicPr>
          <p:cNvPr id="4" name="Picture 3" descr="A blue square with white lines&#10;&#10;Description automatically generated">
            <a:extLst>
              <a:ext uri="{FF2B5EF4-FFF2-40B4-BE49-F238E27FC236}">
                <a16:creationId xmlns:a16="http://schemas.microsoft.com/office/drawing/2014/main" id="{9277BF21-0B82-7967-1682-668000D24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10" name="Text Placeholder 9">
            <a:extLst>
              <a:ext uri="{FF2B5EF4-FFF2-40B4-BE49-F238E27FC236}">
                <a16:creationId xmlns:a16="http://schemas.microsoft.com/office/drawing/2014/main" id="{7C2B7EDE-3E4D-A42F-6EDB-938924D40BD5}"/>
              </a:ext>
            </a:extLst>
          </p:cNvPr>
          <p:cNvSpPr>
            <a:spLocks noGrp="1"/>
          </p:cNvSpPr>
          <p:nvPr>
            <p:ph type="body" sz="quarter" idx="10"/>
          </p:nvPr>
        </p:nvSpPr>
        <p:spPr>
          <a:xfrm>
            <a:off x="2262786" y="925035"/>
            <a:ext cx="7666429" cy="4650265"/>
          </a:xfrm>
        </p:spPr>
        <p:txBody>
          <a:bodyPr anchor="ctr">
            <a:normAutofit/>
          </a:bodyPr>
          <a:lstStyle>
            <a:lvl1pPr marL="0" indent="0" algn="ctr">
              <a:buFontTx/>
              <a:buNone/>
              <a:defRPr sz="4400" b="1">
                <a:solidFill>
                  <a:schemeClr val="bg1"/>
                </a:solidFill>
                <a:latin typeface="+mn-lt"/>
              </a:defRPr>
            </a:lvl1pPr>
            <a:lvl2pPr marL="0" indent="0" algn="ctr">
              <a:buFontTx/>
              <a:buNone/>
              <a:defRPr sz="4800"/>
            </a:lvl2pPr>
            <a:lvl3pPr marL="0" indent="0" algn="ctr">
              <a:buFontTx/>
              <a:buNone/>
              <a:defRPr sz="4800"/>
            </a:lvl3pPr>
            <a:lvl4pPr marL="0" indent="0" algn="ctr">
              <a:buFontTx/>
              <a:buNone/>
              <a:defRPr sz="4800"/>
            </a:lvl4pPr>
            <a:lvl5pPr marL="0" indent="0" algn="ctr">
              <a:buFontTx/>
              <a:buNone/>
              <a:defRPr sz="4800"/>
            </a:lvl5pPr>
          </a:lstStyle>
          <a:p>
            <a:pPr lvl="0"/>
            <a:r>
              <a:rPr lang="en-US"/>
              <a:t>Click to edit Master text styles</a:t>
            </a:r>
          </a:p>
        </p:txBody>
      </p:sp>
      <p:sp>
        <p:nvSpPr>
          <p:cNvPr id="18" name="Text Placeholder 9">
            <a:extLst>
              <a:ext uri="{FF2B5EF4-FFF2-40B4-BE49-F238E27FC236}">
                <a16:creationId xmlns:a16="http://schemas.microsoft.com/office/drawing/2014/main" id="{5561EF12-1FFB-2B94-BBCA-3B6687E7DACB}"/>
              </a:ext>
            </a:extLst>
          </p:cNvPr>
          <p:cNvSpPr>
            <a:spLocks noGrp="1"/>
          </p:cNvSpPr>
          <p:nvPr>
            <p:ph type="body" sz="quarter" idx="11"/>
          </p:nvPr>
        </p:nvSpPr>
        <p:spPr>
          <a:xfrm>
            <a:off x="13217160" y="-3333750"/>
            <a:ext cx="2921000" cy="3333750"/>
          </a:xfrm>
        </p:spPr>
        <p:txBody>
          <a:bodyPr anchor="ctr"/>
          <a:lstStyle>
            <a:lvl1pPr marL="0" indent="0" algn="ctr">
              <a:buFontTx/>
              <a:buNone/>
              <a:defRPr sz="2800">
                <a:latin typeface="+mj-lt"/>
              </a:defRPr>
            </a:lvl1pPr>
            <a:lvl2pPr marL="0" indent="0" algn="ctr">
              <a:buFontTx/>
              <a:buNone/>
              <a:defRPr sz="1800"/>
            </a:lvl2pPr>
            <a:lvl3pPr marL="0" indent="0" algn="ctr">
              <a:buFontTx/>
              <a:buNone/>
              <a:defRPr sz="1800"/>
            </a:lvl3pPr>
            <a:lvl4pPr marL="0" indent="0" algn="ctr">
              <a:buFontTx/>
              <a:buNone/>
              <a:defRPr sz="1800"/>
            </a:lvl4pPr>
            <a:lvl5pPr marL="0" indent="0" algn="ctr">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79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ward-looking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876B-FB46-A3BD-1E55-E15CBDA5F8D9}"/>
              </a:ext>
            </a:extLst>
          </p:cNvPr>
          <p:cNvSpPr/>
          <p:nvPr userDrawn="1"/>
        </p:nvSpPr>
        <p:spPr>
          <a:xfrm>
            <a:off x="685800" y="1282700"/>
            <a:ext cx="10820400" cy="488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a:p>
        </p:txBody>
      </p:sp>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1371600" y="291162"/>
            <a:ext cx="9448800" cy="649224"/>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1371600" y="1512888"/>
            <a:ext cx="9448800" cy="4293552"/>
          </a:xfrm>
        </p:spPr>
        <p:txBody>
          <a:bodyPr lIns="0" tIns="0" rIns="0" bIns="0" anchor="ctr">
            <a:normAutofit/>
          </a:bodyPr>
          <a:lstStyle>
            <a:lvl1pPr marL="0" indent="0" algn="just">
              <a:lnSpc>
                <a:spcPct val="125000"/>
              </a:lnSpc>
              <a:spcBef>
                <a:spcPts val="0"/>
              </a:spcBef>
              <a:buClr>
                <a:schemeClr val="accent4"/>
              </a:buClr>
              <a:buFont typeface="Nunito Sans Light" panose="00000400000000000000" pitchFamily="2" charset="0"/>
              <a:buChar char="​"/>
              <a:defRPr sz="2800" b="0" i="0">
                <a:latin typeface="+mn-lt"/>
              </a:defRPr>
            </a:lvl1pPr>
            <a:lvl2pPr marL="228600" indent="0">
              <a:lnSpc>
                <a:spcPct val="100000"/>
              </a:lnSpc>
              <a:spcBef>
                <a:spcPts val="0"/>
              </a:spcBef>
              <a:buSzPct val="100000"/>
              <a:buFont typeface="Arial" panose="020B0604020202020204" pitchFamily="34" charset="0"/>
              <a:buNone/>
              <a:defRPr sz="2800" b="0" i="0">
                <a:latin typeface="+mn-lt"/>
              </a:defRPr>
            </a:lvl2pPr>
            <a:lvl3pPr marL="685800" indent="-228600">
              <a:lnSpc>
                <a:spcPct val="100000"/>
              </a:lnSpc>
              <a:spcBef>
                <a:spcPts val="0"/>
              </a:spcBef>
              <a:buFont typeface="Calibri" panose="020F0502020204030204" pitchFamily="34" charset="0"/>
              <a:buChar char="–"/>
              <a:defRPr sz="2800" b="0" i="0">
                <a:latin typeface="+mn-lt"/>
              </a:defRPr>
            </a:lvl3pPr>
            <a:lvl4pPr marL="914400" indent="-228600">
              <a:lnSpc>
                <a:spcPct val="100000"/>
              </a:lnSpc>
              <a:spcBef>
                <a:spcPts val="0"/>
              </a:spcBef>
              <a:buFont typeface="Arial" panose="020B0604020202020204" pitchFamily="34" charset="0"/>
              <a:buChar char="•"/>
              <a:defRPr sz="2800" b="0" i="0">
                <a:latin typeface="+mn-lt"/>
              </a:defRPr>
            </a:lvl4pPr>
            <a:lvl5pPr marL="1143000" indent="-228600">
              <a:lnSpc>
                <a:spcPct val="100000"/>
              </a:lnSpc>
              <a:spcBef>
                <a:spcPts val="0"/>
              </a:spcBef>
              <a:buFont typeface="Calibri" panose="020F0502020204030204" pitchFamily="34" charset="0"/>
              <a:buChar char="–"/>
              <a:defRPr sz="2800" b="0" i="0">
                <a:latin typeface="+mn-lt"/>
              </a:defRPr>
            </a:lvl5pPr>
          </a:lstStyle>
          <a:p>
            <a:pPr lvl="0"/>
            <a:r>
              <a:rPr lang="en-US"/>
              <a:t>Click to edit Master text styles</a:t>
            </a:r>
          </a:p>
        </p:txBody>
      </p:sp>
    </p:spTree>
    <p:extLst>
      <p:ext uri="{BB962C8B-B14F-4D97-AF65-F5344CB8AC3E}">
        <p14:creationId xmlns:p14="http://schemas.microsoft.com/office/powerpoint/2010/main" val="8938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D887608E-88C4-C84F-A823-00FBF2D64029}"/>
              </a:ext>
            </a:extLst>
          </p:cNvPr>
          <p:cNvSpPr>
            <a:spLocks noGrp="1"/>
          </p:cNvSpPr>
          <p:nvPr>
            <p:ph type="dt" sz="half" idx="10"/>
          </p:nvPr>
        </p:nvSpPr>
        <p:spPr>
          <a:xfrm>
            <a:off x="0" y="6867312"/>
            <a:ext cx="2743200" cy="131154"/>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chemeClr val="tx1">
                    <a:tint val="75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000000">
                  <a:tint val="75000"/>
                </a:srgbClr>
              </a:solidFill>
            </a:endParaRPr>
          </a:p>
        </p:txBody>
      </p:sp>
    </p:spTree>
    <p:extLst>
      <p:ext uri="{BB962C8B-B14F-4D97-AF65-F5344CB8AC3E}">
        <p14:creationId xmlns:p14="http://schemas.microsoft.com/office/powerpoint/2010/main" val="33289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A4B2F5-C276-14DB-E6F4-8A571AFB18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9800" y="2386650"/>
            <a:ext cx="7772400" cy="1797317"/>
          </a:xfrm>
          <a:prstGeom prst="rect">
            <a:avLst/>
          </a:prstGeom>
        </p:spPr>
      </p:pic>
    </p:spTree>
    <p:extLst>
      <p:ext uri="{BB962C8B-B14F-4D97-AF65-F5344CB8AC3E}">
        <p14:creationId xmlns:p14="http://schemas.microsoft.com/office/powerpoint/2010/main" val="14635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oT and Solution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1D4C414-6859-0279-5748-49A4FAC228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15" r="15"/>
          <a:stretch/>
        </p:blipFill>
        <p:spPr>
          <a:xfrm>
            <a:off x="1364104" y="4155753"/>
            <a:ext cx="3824706" cy="1416995"/>
          </a:xfrm>
          <a:prstGeom prst="rect">
            <a:avLst/>
          </a:prstGeom>
        </p:spPr>
      </p:pic>
      <p:grpSp>
        <p:nvGrpSpPr>
          <p:cNvPr id="5" name="Group 4">
            <a:extLst>
              <a:ext uri="{FF2B5EF4-FFF2-40B4-BE49-F238E27FC236}">
                <a16:creationId xmlns:a16="http://schemas.microsoft.com/office/drawing/2014/main" id="{DE95D4D0-6E83-1934-4030-EEA902943848}"/>
              </a:ext>
            </a:extLst>
          </p:cNvPr>
          <p:cNvGrpSpPr/>
          <p:nvPr userDrawn="1"/>
        </p:nvGrpSpPr>
        <p:grpSpPr>
          <a:xfrm>
            <a:off x="690732" y="2825004"/>
            <a:ext cx="5171450" cy="218960"/>
            <a:chOff x="1678111" y="4668600"/>
            <a:chExt cx="8419881" cy="356498"/>
          </a:xfrm>
        </p:grpSpPr>
        <p:pic>
          <p:nvPicPr>
            <p:cNvPr id="4" name="Graphic 3">
              <a:extLst>
                <a:ext uri="{FF2B5EF4-FFF2-40B4-BE49-F238E27FC236}">
                  <a16:creationId xmlns:a16="http://schemas.microsoft.com/office/drawing/2014/main" id="{3B73B755-BA21-0526-D8F9-0E5BACC16EB4}"/>
                </a:ext>
              </a:extLst>
            </p:cNvPr>
            <p:cNvPicPr>
              <a:picLocks noChangeAspect="1"/>
            </p:cNvPicPr>
            <p:nvPr userDrawn="1"/>
          </p:nvPicPr>
          <p:blipFill>
            <a:blip r:embed="rId4">
              <a:extLst>
                <a:ext uri="{96DAC541-7B7A-43D3-8B79-37D633B846F1}">
                  <asvg:svgBlip xmlns:asvg="http://schemas.microsoft.com/office/drawing/2016/SVG/main" r:embed="rId5"/>
                </a:ext>
              </a:extLst>
            </a:blip>
            <a:srcRect l="6" r="6"/>
            <a:stretch/>
          </p:blipFill>
          <p:spPr>
            <a:xfrm>
              <a:off x="1678111" y="4668600"/>
              <a:ext cx="2663870" cy="356498"/>
            </a:xfrm>
            <a:prstGeom prst="rect">
              <a:avLst/>
            </a:prstGeom>
          </p:spPr>
        </p:pic>
        <p:pic>
          <p:nvPicPr>
            <p:cNvPr id="6" name="Graphic 5">
              <a:extLst>
                <a:ext uri="{FF2B5EF4-FFF2-40B4-BE49-F238E27FC236}">
                  <a16:creationId xmlns:a16="http://schemas.microsoft.com/office/drawing/2014/main" id="{05A460D1-99C3-47FE-4DC4-01D65C6DF2D0}"/>
                </a:ext>
              </a:extLst>
            </p:cNvPr>
            <p:cNvPicPr>
              <a:picLocks noChangeAspect="1"/>
            </p:cNvPicPr>
            <p:nvPr userDrawn="1"/>
          </p:nvPicPr>
          <p:blipFill>
            <a:blip r:embed="rId6">
              <a:extLst>
                <a:ext uri="{96DAC541-7B7A-43D3-8B79-37D633B846F1}">
                  <asvg:svgBlip xmlns:asvg="http://schemas.microsoft.com/office/drawing/2016/SVG/main" r:embed="rId7"/>
                </a:ext>
              </a:extLst>
            </a:blip>
            <a:srcRect l="10" r="10"/>
            <a:stretch/>
          </p:blipFill>
          <p:spPr>
            <a:xfrm>
              <a:off x="8494067" y="4668600"/>
              <a:ext cx="1603925" cy="356498"/>
            </a:xfrm>
            <a:prstGeom prst="rect">
              <a:avLst/>
            </a:prstGeom>
          </p:spPr>
        </p:pic>
        <p:pic>
          <p:nvPicPr>
            <p:cNvPr id="8" name="Graphic 7">
              <a:extLst>
                <a:ext uri="{FF2B5EF4-FFF2-40B4-BE49-F238E27FC236}">
                  <a16:creationId xmlns:a16="http://schemas.microsoft.com/office/drawing/2014/main" id="{8E4B1F52-0659-C5BD-9E76-4A4244BE1770}"/>
                </a:ext>
              </a:extLst>
            </p:cNvPr>
            <p:cNvPicPr>
              <a:picLocks noChangeAspect="1"/>
            </p:cNvPicPr>
            <p:nvPr userDrawn="1"/>
          </p:nvPicPr>
          <p:blipFill>
            <a:blip r:embed="rId8">
              <a:extLst>
                <a:ext uri="{96DAC541-7B7A-43D3-8B79-37D633B846F1}">
                  <asvg:svgBlip xmlns:asvg="http://schemas.microsoft.com/office/drawing/2016/SVG/main" r:embed="rId9"/>
                </a:ext>
              </a:extLst>
            </a:blip>
            <a:srcRect l="8" r="8"/>
            <a:stretch/>
          </p:blipFill>
          <p:spPr>
            <a:xfrm>
              <a:off x="5436220" y="4668600"/>
              <a:ext cx="1963607" cy="356498"/>
            </a:xfrm>
            <a:prstGeom prst="rect">
              <a:avLst/>
            </a:prstGeom>
          </p:spPr>
        </p:pic>
      </p:grpSp>
      <p:pic>
        <p:nvPicPr>
          <p:cNvPr id="2" name="Graphic 1">
            <a:extLst>
              <a:ext uri="{FF2B5EF4-FFF2-40B4-BE49-F238E27FC236}">
                <a16:creationId xmlns:a16="http://schemas.microsoft.com/office/drawing/2014/main" id="{2E8BD877-8A87-C396-3380-D3994BA4066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0732" y="463463"/>
            <a:ext cx="5171450" cy="1195864"/>
          </a:xfrm>
          <a:prstGeom prst="rect">
            <a:avLst/>
          </a:prstGeom>
        </p:spPr>
      </p:pic>
      <p:cxnSp>
        <p:nvCxnSpPr>
          <p:cNvPr id="9" name="Straight Connector 8">
            <a:extLst>
              <a:ext uri="{FF2B5EF4-FFF2-40B4-BE49-F238E27FC236}">
                <a16:creationId xmlns:a16="http://schemas.microsoft.com/office/drawing/2014/main" id="{49EB1EB0-E89F-9CD7-0908-7DF706FE13B3}"/>
              </a:ext>
            </a:extLst>
          </p:cNvPr>
          <p:cNvCxnSpPr/>
          <p:nvPr userDrawn="1"/>
        </p:nvCxnSpPr>
        <p:spPr>
          <a:xfrm>
            <a:off x="690732" y="2167003"/>
            <a:ext cx="517145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8">
            <a:extLst>
              <a:ext uri="{FF2B5EF4-FFF2-40B4-BE49-F238E27FC236}">
                <a16:creationId xmlns:a16="http://schemas.microsoft.com/office/drawing/2014/main" id="{DDAA9567-4D52-9864-F0A6-2261129F5CC9}"/>
              </a:ext>
            </a:extLst>
          </p:cNvPr>
          <p:cNvSpPr>
            <a:spLocks noGrp="1"/>
          </p:cNvSpPr>
          <p:nvPr>
            <p:ph type="pic" sz="quarter" idx="16"/>
          </p:nvPr>
        </p:nvSpPr>
        <p:spPr>
          <a:xfrm>
            <a:off x="6534258" y="1"/>
            <a:ext cx="5657742" cy="6858000"/>
          </a:xfrm>
          <a:solidFill>
            <a:schemeClr val="bg2"/>
          </a:solidFill>
        </p:spPr>
        <p:txBody>
          <a:bodyPr anchor="ctr"/>
          <a:lstStyle>
            <a:lvl1pPr marL="0" indent="0" algn="ctr">
              <a:buFontTx/>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25878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FC30-4FFF-6ACE-9B67-26956192E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0F63C-6AAC-C4DA-BE32-4F76518164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8913A-5CA9-DC41-FDBB-BC90EEED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82929-1A6D-DF38-FDCA-84836B684CC5}"/>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6" name="Footer Placeholder 5">
            <a:extLst>
              <a:ext uri="{FF2B5EF4-FFF2-40B4-BE49-F238E27FC236}">
                <a16:creationId xmlns:a16="http://schemas.microsoft.com/office/drawing/2014/main" id="{E1D0816E-96A3-30BB-F439-06FA97C8C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00A7B-E0EF-2D5F-1B42-008F26941219}"/>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590446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3E9AB-1C2E-B00A-5E0A-6335C9345516}"/>
              </a:ext>
            </a:extLst>
          </p:cNvPr>
          <p:cNvPicPr>
            <a:picLocks noChangeAspect="1"/>
          </p:cNvPicPr>
          <p:nvPr userDrawn="1"/>
        </p:nvPicPr>
        <p:blipFill>
          <a:blip r:embed="rId2" cstate="print">
            <a:extLst>
              <a:ext uri="{28A0092B-C50C-407E-A947-70E740481C1C}">
                <a14:useLocalDpi xmlns:a14="http://schemas.microsoft.com/office/drawing/2010/main"/>
              </a:ext>
            </a:extLst>
          </a:blip>
          <a:srcRect l="19" r="19"/>
          <a:stretch/>
        </p:blipFill>
        <p:spPr>
          <a:xfrm>
            <a:off x="0" y="824"/>
            <a:ext cx="12195611" cy="6857176"/>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685800" y="685800"/>
            <a:ext cx="10820399" cy="2560320"/>
          </a:xfrm>
        </p:spPr>
        <p:txBody>
          <a:bodyPr anchor="b" anchorCtr="0"/>
          <a:lstStyle>
            <a:lvl1pPr>
              <a:lnSpc>
                <a:spcPct val="90000"/>
              </a:lnSpc>
              <a:spcAft>
                <a:spcPts val="0"/>
              </a:spcAft>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17260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4011F-6762-1DCB-C787-9DD4A67241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2587" cy="6857176"/>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685801" y="685800"/>
            <a:ext cx="4260953" cy="5486400"/>
          </a:xfrm>
        </p:spPr>
        <p:txBody>
          <a:bodyPr anchor="ctr" anchorCtr="0"/>
          <a:lstStyle>
            <a:lvl1pPr>
              <a:defRPr sz="5000"/>
            </a:lvl1pPr>
          </a:lstStyle>
          <a:p>
            <a:r>
              <a:rPr lang="en-US"/>
              <a:t>Click to edit Master title style</a:t>
            </a:r>
          </a:p>
        </p:txBody>
      </p:sp>
      <p:sp>
        <p:nvSpPr>
          <p:cNvPr id="15" name="Rectangle 14">
            <a:extLst>
              <a:ext uri="{FF2B5EF4-FFF2-40B4-BE49-F238E27FC236}">
                <a16:creationId xmlns:a16="http://schemas.microsoft.com/office/drawing/2014/main" id="{78EB67E5-80B8-5779-08EC-DAC38499FDE3}"/>
              </a:ext>
            </a:extLst>
          </p:cNvPr>
          <p:cNvSpPr/>
          <p:nvPr userDrawn="1"/>
        </p:nvSpPr>
        <p:spPr>
          <a:xfrm>
            <a:off x="10820400"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chemeClr val="bg1"/>
                </a:solidFill>
                <a:effectLst/>
                <a:uLnTx/>
                <a:uFillTx/>
                <a:latin typeface="+mn-lt"/>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bg1"/>
              </a:solidFill>
              <a:effectLst/>
              <a:uLnTx/>
              <a:uFillTx/>
              <a:latin typeface="+mn-lt"/>
              <a:ea typeface="Roboto" panose="02000000000000000000" pitchFamily="2" charset="0"/>
            </a:endParaRPr>
          </a:p>
        </p:txBody>
      </p:sp>
      <p:sp>
        <p:nvSpPr>
          <p:cNvPr id="5" name="Picture Placeholder 4">
            <a:extLst>
              <a:ext uri="{FF2B5EF4-FFF2-40B4-BE49-F238E27FC236}">
                <a16:creationId xmlns:a16="http://schemas.microsoft.com/office/drawing/2014/main" id="{83AEB3E6-FC90-F36D-6133-B21D36216A13}"/>
              </a:ext>
            </a:extLst>
          </p:cNvPr>
          <p:cNvSpPr>
            <a:spLocks noGrp="1"/>
          </p:cNvSpPr>
          <p:nvPr>
            <p:ph type="pic" sz="quarter" idx="10"/>
          </p:nvPr>
        </p:nvSpPr>
        <p:spPr>
          <a:xfrm>
            <a:off x="5410200" y="-824"/>
            <a:ext cx="6781800" cy="6858000"/>
          </a:xfrm>
          <a:solidFill>
            <a:schemeClr val="bg2"/>
          </a:solidFill>
        </p:spPr>
        <p:txBody>
          <a:bodyPr anchor="ctr">
            <a:normAutofit/>
          </a:bodyPr>
          <a:lstStyle>
            <a:lvl1pPr marL="0" indent="0" algn="ctr">
              <a:buFontTx/>
              <a:buNone/>
              <a:defRPr sz="4800">
                <a:solidFill>
                  <a:schemeClr val="tx1"/>
                </a:solidFill>
              </a:defRPr>
            </a:lvl1pPr>
          </a:lstStyle>
          <a:p>
            <a:r>
              <a:rPr lang="en-US"/>
              <a:t>Click icon to add picture</a:t>
            </a:r>
          </a:p>
        </p:txBody>
      </p:sp>
    </p:spTree>
    <p:extLst>
      <p:ext uri="{BB962C8B-B14F-4D97-AF65-F5344CB8AC3E}">
        <p14:creationId xmlns:p14="http://schemas.microsoft.com/office/powerpoint/2010/main" val="11053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F2A03D8-CC1E-991B-BE17-8E4E713C9E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96953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ntent, 2nd level bullet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685800" y="1591056"/>
            <a:ext cx="10820400" cy="4659312"/>
          </a:xfrm>
        </p:spPr>
        <p:txBody>
          <a:bodyPr lIns="0" tIns="0" rIns="0" bIns="0"/>
          <a:lstStyle>
            <a:lvl1pPr marL="0" indent="0">
              <a:lnSpc>
                <a:spcPct val="100000"/>
              </a:lnSpc>
              <a:spcBef>
                <a:spcPts val="0"/>
              </a:spcBef>
              <a:buClr>
                <a:schemeClr val="accent4"/>
              </a:buClr>
              <a:buFont typeface="Nunito Sans Light" panose="00000400000000000000" pitchFamily="2" charset="0"/>
              <a:buChar char="​"/>
              <a:defRPr b="0" i="0">
                <a:latin typeface="+mn-lt"/>
              </a:defRPr>
            </a:lvl1pPr>
            <a:lvl2pPr marL="457200" indent="-228600">
              <a:lnSpc>
                <a:spcPct val="100000"/>
              </a:lnSpc>
              <a:spcBef>
                <a:spcPts val="0"/>
              </a:spcBef>
              <a:buSzPct val="100000"/>
              <a:buFont typeface="Arial" panose="020B0604020202020204" pitchFamily="34" charset="0"/>
              <a:buChar char="•"/>
              <a:defRPr b="0" i="0">
                <a:latin typeface="+mn-lt"/>
              </a:defRPr>
            </a:lvl2pPr>
            <a:lvl3pPr marL="685800" indent="-228600">
              <a:lnSpc>
                <a:spcPct val="100000"/>
              </a:lnSpc>
              <a:spcBef>
                <a:spcPts val="0"/>
              </a:spcBef>
              <a:buFont typeface="Calibri" panose="020F0502020204030204" pitchFamily="34" charset="0"/>
              <a:buChar char="–"/>
              <a:defRPr b="0" i="0">
                <a:latin typeface="+mn-lt"/>
              </a:defRPr>
            </a:lvl3pPr>
            <a:lvl4pPr marL="914400" indent="-228600">
              <a:lnSpc>
                <a:spcPct val="100000"/>
              </a:lnSpc>
              <a:spcBef>
                <a:spcPts val="0"/>
              </a:spcBef>
              <a:buFont typeface="Arial" panose="020B0604020202020204" pitchFamily="34" charset="0"/>
              <a:buChar char="•"/>
              <a:defRPr b="0" i="0">
                <a:latin typeface="+mn-lt"/>
              </a:defRPr>
            </a:lvl4pPr>
            <a:lvl5pPr marL="1143000" indent="-228600">
              <a:lnSpc>
                <a:spcPct val="100000"/>
              </a:lnSpc>
              <a:spcBef>
                <a:spcPts val="0"/>
              </a:spcBef>
              <a:buFont typeface="Calibri" panose="020F0502020204030204" pitchFamily="34" charset="0"/>
              <a:buChar cha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EE295401-5477-46AE-2382-48F10AFF8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83455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pic>
        <p:nvPicPr>
          <p:cNvPr id="3" name="Graphic 2">
            <a:extLst>
              <a:ext uri="{FF2B5EF4-FFF2-40B4-BE49-F238E27FC236}">
                <a16:creationId xmlns:a16="http://schemas.microsoft.com/office/drawing/2014/main" id="{7CFA2BAF-FF40-C698-09F5-DA26C0CF0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0337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89088"/>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89088"/>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5FA83228-368C-1C3F-9717-E3D4021B1C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67565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with header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E57E5D30-827C-E9A1-52E8-112F0D781B5E}"/>
              </a:ext>
            </a:extLst>
          </p:cNvPr>
          <p:cNvSpPr>
            <a:spLocks noGrp="1"/>
          </p:cNvSpPr>
          <p:nvPr>
            <p:ph type="body" sz="quarter" idx="16"/>
          </p:nvPr>
        </p:nvSpPr>
        <p:spPr>
          <a:xfrm>
            <a:off x="6858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CE7B388-8CB2-B94A-0BEE-60A83411AC01}"/>
              </a:ext>
            </a:extLst>
          </p:cNvPr>
          <p:cNvSpPr>
            <a:spLocks noGrp="1"/>
          </p:cNvSpPr>
          <p:nvPr>
            <p:ph type="body" sz="quarter" idx="17"/>
          </p:nvPr>
        </p:nvSpPr>
        <p:spPr>
          <a:xfrm>
            <a:off x="64389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DDB5F2A-2E9E-88F5-1FE3-E47278612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81751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89088"/>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BFF8382F-08C4-9A90-13B0-D3185F5355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9800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s with header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BFA8583B-2E71-3248-EBB3-3FB713692BA7}"/>
              </a:ext>
            </a:extLst>
          </p:cNvPr>
          <p:cNvSpPr>
            <a:spLocks noGrp="1"/>
          </p:cNvSpPr>
          <p:nvPr>
            <p:ph type="body" sz="quarter" idx="17"/>
          </p:nvPr>
        </p:nvSpPr>
        <p:spPr>
          <a:xfrm>
            <a:off x="6858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B34D38B-D9AF-B3CB-64C4-B7CE2C5C3820}"/>
              </a:ext>
            </a:extLst>
          </p:cNvPr>
          <p:cNvSpPr>
            <a:spLocks noGrp="1"/>
          </p:cNvSpPr>
          <p:nvPr>
            <p:ph type="body" sz="quarter" idx="18"/>
          </p:nvPr>
        </p:nvSpPr>
        <p:spPr>
          <a:xfrm>
            <a:off x="4521201"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21EB66C9-CA94-00E3-42A9-20F09B0A83CB}"/>
              </a:ext>
            </a:extLst>
          </p:cNvPr>
          <p:cNvSpPr>
            <a:spLocks noGrp="1"/>
          </p:cNvSpPr>
          <p:nvPr>
            <p:ph type="body" sz="quarter" idx="19"/>
          </p:nvPr>
        </p:nvSpPr>
        <p:spPr>
          <a:xfrm>
            <a:off x="83566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78203"/>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D358BBEC-40FA-5511-5B09-96124A832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90053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4 grid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89088"/>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89088"/>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DAB9D6C-F942-FB62-A403-60D153D421E6}"/>
              </a:ext>
            </a:extLst>
          </p:cNvPr>
          <p:cNvSpPr>
            <a:spLocks noGrp="1"/>
          </p:cNvSpPr>
          <p:nvPr>
            <p:ph type="body" sz="quarter" idx="16"/>
          </p:nvPr>
        </p:nvSpPr>
        <p:spPr>
          <a:xfrm>
            <a:off x="685800" y="426164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541894F-3A3D-0590-C68A-85308B5795CD}"/>
              </a:ext>
            </a:extLst>
          </p:cNvPr>
          <p:cNvSpPr>
            <a:spLocks noGrp="1"/>
          </p:cNvSpPr>
          <p:nvPr>
            <p:ph type="body" sz="quarter" idx="17"/>
          </p:nvPr>
        </p:nvSpPr>
        <p:spPr>
          <a:xfrm>
            <a:off x="6438900" y="426164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B0FBBDA-B417-B206-978B-2089DEF7063E}"/>
              </a:ext>
            </a:extLst>
          </p:cNvPr>
          <p:cNvCxnSpPr>
            <a:cxnSpLocks/>
          </p:cNvCxnSpPr>
          <p:nvPr userDrawn="1"/>
        </p:nvCxnSpPr>
        <p:spPr>
          <a:xfrm>
            <a:off x="685800" y="3918744"/>
            <a:ext cx="1082040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BACF42D0-082D-F2A4-C8EE-2D19DEB86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0710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6D1D-D25D-A37E-14F2-E940E6ED0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FE9ACA-2E1F-1CA2-9C10-B5C8092C5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F40DE1-3B97-5702-D791-A0B1C5EF3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96DF6-D586-CD91-6436-1AD32319E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1603A-7455-F4B7-3CF2-8AEA93143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4B256-0A0B-3890-2C01-B7603EABCF1F}"/>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8" name="Footer Placeholder 7">
            <a:extLst>
              <a:ext uri="{FF2B5EF4-FFF2-40B4-BE49-F238E27FC236}">
                <a16:creationId xmlns:a16="http://schemas.microsoft.com/office/drawing/2014/main" id="{8C55DE10-E998-12E2-47FB-9D4C511C0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594C1-280F-B6FF-EB42-2DE95FAC06AE}"/>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2063115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D597A98D-9FE4-56BA-D305-6076CDEE5291}"/>
              </a:ext>
            </a:extLst>
          </p:cNvPr>
          <p:cNvSpPr>
            <a:spLocks noGrp="1"/>
          </p:cNvSpPr>
          <p:nvPr>
            <p:ph type="pic" sz="quarter" idx="10"/>
          </p:nvPr>
        </p:nvSpPr>
        <p:spPr>
          <a:xfrm>
            <a:off x="0" y="1272655"/>
            <a:ext cx="12192000" cy="4853825"/>
          </a:xfrm>
        </p:spPr>
        <p:txBody>
          <a:bodyPr anchor="ctr"/>
          <a:lstStyle>
            <a:lvl1pPr marL="0" indent="0" algn="ctr">
              <a:buFontTx/>
              <a:buNone/>
              <a:defRPr/>
            </a:lvl1pPr>
          </a:lstStyle>
          <a:p>
            <a:r>
              <a:rPr lang="en-US"/>
              <a:t>Click icon to add picture</a:t>
            </a:r>
          </a:p>
        </p:txBody>
      </p:sp>
      <p:pic>
        <p:nvPicPr>
          <p:cNvPr id="3" name="Graphic 2">
            <a:extLst>
              <a:ext uri="{FF2B5EF4-FFF2-40B4-BE49-F238E27FC236}">
                <a16:creationId xmlns:a16="http://schemas.microsoft.com/office/drawing/2014/main" id="{A2799273-6F51-FCAA-7EE3-31CD3F9777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6314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igh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58DD8B6D-55BD-7FA1-E6B6-52E8EFA2C0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86397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438900" y="291162"/>
            <a:ext cx="5067300" cy="649224"/>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4389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85801"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9EC2D98E-F81A-99C5-CA6B-93D5530BD4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4025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Presenter +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42E9-4417-2337-F432-F36DF7FA4AAB}"/>
              </a:ext>
            </a:extLst>
          </p:cNvPr>
          <p:cNvPicPr>
            <a:picLocks noChangeAspect="1"/>
          </p:cNvPicPr>
          <p:nvPr userDrawn="1"/>
        </p:nvPicPr>
        <p:blipFill>
          <a:blip r:embed="rId2" cstate="print">
            <a:extLst>
              <a:ext uri="{28A0092B-C50C-407E-A947-70E740481C1C}">
                <a14:useLocalDpi xmlns:a14="http://schemas.microsoft.com/office/drawing/2010/main"/>
              </a:ext>
            </a:extLst>
          </a:blip>
          <a:srcRect l="9" r="9"/>
          <a:stretch/>
        </p:blipFill>
        <p:spPr>
          <a:xfrm>
            <a:off x="0" y="824"/>
            <a:ext cx="12198214" cy="6857176"/>
          </a:xfrm>
          <a:prstGeom prst="rect">
            <a:avLst/>
          </a:prstGeom>
        </p:spPr>
      </p:pic>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4276937" y="2057400"/>
            <a:ext cx="7229263" cy="2743200"/>
          </a:xfrm>
        </p:spPr>
        <p:txBody>
          <a:bodyPr anchor="ctr">
            <a:noAutofit/>
          </a:bodyPr>
          <a:lstStyle>
            <a:lvl1pPr marL="0" indent="0" algn="l">
              <a:spcAft>
                <a:spcPts val="600"/>
              </a:spcAft>
              <a:buFontTx/>
              <a:buNone/>
              <a:defRPr sz="2800" b="1">
                <a:solidFill>
                  <a:schemeClr val="bg1"/>
                </a:solidFill>
                <a:latin typeface="Aptos" panose="020B0004020202020204" pitchFamily="34" charset="0"/>
              </a:defRPr>
            </a:lvl1pPr>
            <a:lvl2pPr marL="0" indent="0" algn="l">
              <a:spcAft>
                <a:spcPts val="600"/>
              </a:spcAft>
              <a:buFontTx/>
              <a:buNone/>
              <a:defRPr sz="2000">
                <a:solidFill>
                  <a:schemeClr val="bg1"/>
                </a:solidFill>
                <a:latin typeface="Aptos" panose="020B0004020202020204" pitchFamily="34" charset="0"/>
              </a:defRPr>
            </a:lvl2pPr>
            <a:lvl3pPr marL="0" indent="0" algn="l">
              <a:spcAft>
                <a:spcPts val="600"/>
              </a:spcAft>
              <a:buFontTx/>
              <a:buNone/>
              <a:defRPr sz="2000">
                <a:solidFill>
                  <a:schemeClr val="bg1"/>
                </a:solidFill>
                <a:latin typeface="Aptos" panose="020B0004020202020204" pitchFamily="34" charset="0"/>
              </a:defRPr>
            </a:lvl3pPr>
            <a:lvl4pPr marL="0" indent="0" algn="l">
              <a:spcAft>
                <a:spcPts val="600"/>
              </a:spcAft>
              <a:buFontTx/>
              <a:buNone/>
              <a:defRPr sz="2000">
                <a:solidFill>
                  <a:schemeClr val="bg1"/>
                </a:solidFill>
                <a:latin typeface="Aptos" panose="020B0004020202020204" pitchFamily="34" charset="0"/>
              </a:defRPr>
            </a:lvl4pPr>
            <a:lvl5pPr marL="0" indent="0" algn="l">
              <a:spcAft>
                <a:spcPts val="600"/>
              </a:spcAft>
              <a:buFontTx/>
              <a:buNone/>
              <a:defRPr sz="200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77B10031-B9A1-C98A-1C78-2949F2466456}"/>
              </a:ext>
            </a:extLst>
          </p:cNvPr>
          <p:cNvSpPr>
            <a:spLocks noGrp="1"/>
          </p:cNvSpPr>
          <p:nvPr>
            <p:ph type="pic" sz="quarter" idx="10"/>
          </p:nvPr>
        </p:nvSpPr>
        <p:spPr>
          <a:xfrm>
            <a:off x="558210" y="1691640"/>
            <a:ext cx="3477600" cy="347884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ACC27EBB-DE83-D3AE-880A-38E95D08F0F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15E77B0-74B4-AE1B-6855-F7EADE9744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6419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Presenters  +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C55BB-5B6B-2BC9-1643-245132829C41}"/>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58CA8AFF-CE4F-CCB6-4BEE-DD4C7BF7D6B3}"/>
              </a:ext>
            </a:extLst>
          </p:cNvPr>
          <p:cNvSpPr>
            <a:spLocks noGrp="1"/>
          </p:cNvSpPr>
          <p:nvPr>
            <p:ph type="pic" sz="quarter" idx="14"/>
          </p:nvPr>
        </p:nvSpPr>
        <p:spPr>
          <a:xfrm>
            <a:off x="2198258"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0404266-3AE1-49A8-1A1B-1FFADBFC16C6}"/>
              </a:ext>
            </a:extLst>
          </p:cNvPr>
          <p:cNvSpPr>
            <a:spLocks noGrp="1"/>
          </p:cNvSpPr>
          <p:nvPr>
            <p:ph type="pic" sz="quarter" idx="15"/>
          </p:nvPr>
        </p:nvSpPr>
        <p:spPr>
          <a:xfrm>
            <a:off x="787095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64389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AD45E22A-8EBA-E450-292B-4D206E5894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7797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resenters  +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55C8-75C5-60DC-4CAF-C5D1B3837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CE3031FE-E318-2FDA-31F3-90E3E0548FFF}"/>
              </a:ext>
            </a:extLst>
          </p:cNvPr>
          <p:cNvSpPr>
            <a:spLocks noGrp="1"/>
          </p:cNvSpPr>
          <p:nvPr>
            <p:ph type="pic" sz="quarter" idx="14"/>
          </p:nvPr>
        </p:nvSpPr>
        <p:spPr>
          <a:xfrm>
            <a:off x="115900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AB49F517-EAB8-E573-FDD7-E8CEBDDB2385}"/>
              </a:ext>
            </a:extLst>
          </p:cNvPr>
          <p:cNvSpPr>
            <a:spLocks noGrp="1"/>
          </p:cNvSpPr>
          <p:nvPr>
            <p:ph type="pic" sz="quarter" idx="16"/>
          </p:nvPr>
        </p:nvSpPr>
        <p:spPr>
          <a:xfrm>
            <a:off x="4979795"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4506595"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7C15948-603A-B8BC-C49A-A1695BA406C3}"/>
              </a:ext>
            </a:extLst>
          </p:cNvPr>
          <p:cNvSpPr>
            <a:spLocks noGrp="1"/>
          </p:cNvSpPr>
          <p:nvPr>
            <p:ph type="pic" sz="quarter" idx="17"/>
          </p:nvPr>
        </p:nvSpPr>
        <p:spPr>
          <a:xfrm>
            <a:off x="8800073"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832739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CF17FEF6-E4DA-D084-B830-AE86B11AE9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9321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Presenters  +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3A00D-67F6-C419-F619-C4DA3FF61F8A}"/>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79959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A629B85-89AA-B4E7-EC75-D1DFEBA441D1}"/>
              </a:ext>
            </a:extLst>
          </p:cNvPr>
          <p:cNvSpPr>
            <a:spLocks noGrp="1"/>
          </p:cNvSpPr>
          <p:nvPr>
            <p:ph type="pic" sz="quarter" idx="18"/>
          </p:nvPr>
        </p:nvSpPr>
        <p:spPr>
          <a:xfrm>
            <a:off x="359613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348234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76DE425-89B9-8518-CCCE-AFA3CF962E3B}"/>
              </a:ext>
            </a:extLst>
          </p:cNvPr>
          <p:cNvSpPr>
            <a:spLocks noGrp="1"/>
          </p:cNvSpPr>
          <p:nvPr>
            <p:ph type="pic" sz="quarter" idx="19"/>
          </p:nvPr>
        </p:nvSpPr>
        <p:spPr>
          <a:xfrm>
            <a:off x="639267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627888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481DE125-071B-18A8-80D6-46B3D9673509}"/>
              </a:ext>
            </a:extLst>
          </p:cNvPr>
          <p:cNvSpPr>
            <a:spLocks noGrp="1"/>
          </p:cNvSpPr>
          <p:nvPr>
            <p:ph type="pic" sz="quarter" idx="20"/>
          </p:nvPr>
        </p:nvSpPr>
        <p:spPr>
          <a:xfrm>
            <a:off x="918921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907542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602285F8-61C7-4866-C251-69104EB396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91148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Presenters  +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492A4-9748-02C5-B694-097CEECCF582}"/>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66395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290258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511937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733615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3">
            <a:extLst>
              <a:ext uri="{FF2B5EF4-FFF2-40B4-BE49-F238E27FC236}">
                <a16:creationId xmlns:a16="http://schemas.microsoft.com/office/drawing/2014/main" id="{FA4AA19F-7573-B91C-65E4-5A3FF91E8203}"/>
              </a:ext>
            </a:extLst>
          </p:cNvPr>
          <p:cNvSpPr>
            <a:spLocks noGrp="1"/>
          </p:cNvSpPr>
          <p:nvPr>
            <p:ph type="body" sz="quarter" idx="21"/>
          </p:nvPr>
        </p:nvSpPr>
        <p:spPr>
          <a:xfrm>
            <a:off x="955294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7">
            <a:extLst>
              <a:ext uri="{FF2B5EF4-FFF2-40B4-BE49-F238E27FC236}">
                <a16:creationId xmlns:a16="http://schemas.microsoft.com/office/drawing/2014/main" id="{D56F3F5A-7C62-6B4F-D683-15A30F81B01B}"/>
              </a:ext>
            </a:extLst>
          </p:cNvPr>
          <p:cNvSpPr>
            <a:spLocks noGrp="1"/>
          </p:cNvSpPr>
          <p:nvPr>
            <p:ph type="pic" sz="quarter" idx="22"/>
          </p:nvPr>
        </p:nvSpPr>
        <p:spPr>
          <a:xfrm>
            <a:off x="288073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6" name="Picture Placeholder 7">
            <a:extLst>
              <a:ext uri="{FF2B5EF4-FFF2-40B4-BE49-F238E27FC236}">
                <a16:creationId xmlns:a16="http://schemas.microsoft.com/office/drawing/2014/main" id="{4697DD81-3A6D-0A70-D332-5E8B69BF1C4F}"/>
              </a:ext>
            </a:extLst>
          </p:cNvPr>
          <p:cNvSpPr>
            <a:spLocks noGrp="1"/>
          </p:cNvSpPr>
          <p:nvPr>
            <p:ph type="pic" sz="quarter" idx="23"/>
          </p:nvPr>
        </p:nvSpPr>
        <p:spPr>
          <a:xfrm>
            <a:off x="509752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7" name="Picture Placeholder 7">
            <a:extLst>
              <a:ext uri="{FF2B5EF4-FFF2-40B4-BE49-F238E27FC236}">
                <a16:creationId xmlns:a16="http://schemas.microsoft.com/office/drawing/2014/main" id="{9E1D2D2A-716D-D41F-6C32-770BFDEC00C1}"/>
              </a:ext>
            </a:extLst>
          </p:cNvPr>
          <p:cNvSpPr>
            <a:spLocks noGrp="1"/>
          </p:cNvSpPr>
          <p:nvPr>
            <p:ph type="pic" sz="quarter" idx="24"/>
          </p:nvPr>
        </p:nvSpPr>
        <p:spPr>
          <a:xfrm>
            <a:off x="731430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11" name="Picture Placeholder 7">
            <a:extLst>
              <a:ext uri="{FF2B5EF4-FFF2-40B4-BE49-F238E27FC236}">
                <a16:creationId xmlns:a16="http://schemas.microsoft.com/office/drawing/2014/main" id="{4A576368-3611-040E-E75A-E15C0D517779}"/>
              </a:ext>
            </a:extLst>
          </p:cNvPr>
          <p:cNvSpPr>
            <a:spLocks noGrp="1"/>
          </p:cNvSpPr>
          <p:nvPr>
            <p:ph type="pic" sz="quarter" idx="25"/>
          </p:nvPr>
        </p:nvSpPr>
        <p:spPr>
          <a:xfrm>
            <a:off x="953109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pic>
        <p:nvPicPr>
          <p:cNvPr id="4" name="Graphic 3">
            <a:extLst>
              <a:ext uri="{FF2B5EF4-FFF2-40B4-BE49-F238E27FC236}">
                <a16:creationId xmlns:a16="http://schemas.microsoft.com/office/drawing/2014/main" id="{1830CC24-3FFA-B248-D638-C5A88390D6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5005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ward-looking statement +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876B-FB46-A3BD-1E55-E15CBDA5F8D9}"/>
              </a:ext>
            </a:extLst>
          </p:cNvPr>
          <p:cNvSpPr/>
          <p:nvPr userDrawn="1"/>
        </p:nvSpPr>
        <p:spPr>
          <a:xfrm>
            <a:off x="685800" y="1282700"/>
            <a:ext cx="10820400" cy="488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a:p>
        </p:txBody>
      </p:sp>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1371600" y="291162"/>
            <a:ext cx="9448800" cy="649224"/>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1371600" y="1512888"/>
            <a:ext cx="9448800" cy="4293552"/>
          </a:xfrm>
        </p:spPr>
        <p:txBody>
          <a:bodyPr lIns="0" tIns="0" rIns="0" bIns="0" anchor="ctr">
            <a:normAutofit/>
          </a:bodyPr>
          <a:lstStyle>
            <a:lvl1pPr marL="0" indent="0" algn="just">
              <a:lnSpc>
                <a:spcPct val="125000"/>
              </a:lnSpc>
              <a:spcBef>
                <a:spcPts val="0"/>
              </a:spcBef>
              <a:buClr>
                <a:schemeClr val="accent4"/>
              </a:buClr>
              <a:buFont typeface="Nunito Sans Light" panose="00000400000000000000" pitchFamily="2" charset="0"/>
              <a:buChar char="​"/>
              <a:defRPr sz="2800" b="0" i="0">
                <a:latin typeface="+mn-lt"/>
              </a:defRPr>
            </a:lvl1pPr>
            <a:lvl2pPr marL="228600" indent="0">
              <a:lnSpc>
                <a:spcPct val="100000"/>
              </a:lnSpc>
              <a:spcBef>
                <a:spcPts val="0"/>
              </a:spcBef>
              <a:buSzPct val="100000"/>
              <a:buFont typeface="Arial" panose="020B0604020202020204" pitchFamily="34" charset="0"/>
              <a:buNone/>
              <a:defRPr sz="2800" b="0" i="0">
                <a:latin typeface="+mn-lt"/>
              </a:defRPr>
            </a:lvl2pPr>
            <a:lvl3pPr marL="685800" indent="-228600">
              <a:lnSpc>
                <a:spcPct val="100000"/>
              </a:lnSpc>
              <a:spcBef>
                <a:spcPts val="0"/>
              </a:spcBef>
              <a:buFont typeface="Calibri" panose="020F0502020204030204" pitchFamily="34" charset="0"/>
              <a:buChar char="–"/>
              <a:defRPr sz="2800" b="0" i="0">
                <a:latin typeface="+mn-lt"/>
              </a:defRPr>
            </a:lvl3pPr>
            <a:lvl4pPr marL="914400" indent="-228600">
              <a:lnSpc>
                <a:spcPct val="100000"/>
              </a:lnSpc>
              <a:spcBef>
                <a:spcPts val="0"/>
              </a:spcBef>
              <a:buFont typeface="Arial" panose="020B0604020202020204" pitchFamily="34" charset="0"/>
              <a:buChar char="•"/>
              <a:defRPr sz="2800" b="0" i="0">
                <a:latin typeface="+mn-lt"/>
              </a:defRPr>
            </a:lvl4pPr>
            <a:lvl5pPr marL="1143000" indent="-228600">
              <a:lnSpc>
                <a:spcPct val="100000"/>
              </a:lnSpc>
              <a:spcBef>
                <a:spcPts val="0"/>
              </a:spcBef>
              <a:buFont typeface="Calibri" panose="020F0502020204030204" pitchFamily="34" charset="0"/>
              <a:buChar char="–"/>
              <a:defRPr sz="2800" b="0" i="0">
                <a:latin typeface="+mn-lt"/>
              </a:defRPr>
            </a:lvl5pPr>
          </a:lstStyle>
          <a:p>
            <a:pPr lvl="0"/>
            <a:r>
              <a:rPr lang="en-US"/>
              <a:t>Click to edit Master text styles</a:t>
            </a:r>
          </a:p>
        </p:txBody>
      </p:sp>
      <p:pic>
        <p:nvPicPr>
          <p:cNvPr id="2" name="Graphic 1">
            <a:extLst>
              <a:ext uri="{FF2B5EF4-FFF2-40B4-BE49-F238E27FC236}">
                <a16:creationId xmlns:a16="http://schemas.microsoft.com/office/drawing/2014/main" id="{CA618FF3-5724-22AB-E399-F14D6D341C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85691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 logo">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D887608E-88C4-C84F-A823-00FBF2D64029}"/>
              </a:ext>
            </a:extLst>
          </p:cNvPr>
          <p:cNvSpPr>
            <a:spLocks noGrp="1"/>
          </p:cNvSpPr>
          <p:nvPr>
            <p:ph type="dt" sz="half" idx="10"/>
          </p:nvPr>
        </p:nvSpPr>
        <p:spPr>
          <a:xfrm>
            <a:off x="0" y="6867312"/>
            <a:ext cx="2743200" cy="131154"/>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chemeClr val="tx1">
                    <a:tint val="75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000000">
                  <a:tint val="75000"/>
                </a:srgbClr>
              </a:solidFill>
            </a:endParaRPr>
          </a:p>
        </p:txBody>
      </p:sp>
      <p:pic>
        <p:nvPicPr>
          <p:cNvPr id="4" name="Graphic 3">
            <a:extLst>
              <a:ext uri="{FF2B5EF4-FFF2-40B4-BE49-F238E27FC236}">
                <a16:creationId xmlns:a16="http://schemas.microsoft.com/office/drawing/2014/main" id="{90ABC342-1199-DEA4-4954-A6F639F923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760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EF0C-03BA-938C-C491-6737AF0B8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92B412-EE08-CE89-A5C6-BE2018D9B59D}"/>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4" name="Footer Placeholder 3">
            <a:extLst>
              <a:ext uri="{FF2B5EF4-FFF2-40B4-BE49-F238E27FC236}">
                <a16:creationId xmlns:a16="http://schemas.microsoft.com/office/drawing/2014/main" id="{82263DFC-F248-D202-D15C-6DB2D26C6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C9696A-9700-7364-409F-AA9A824CDACB}"/>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2704824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61D8BA-E221-A125-81DF-429264D551D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099760" y="1746057"/>
            <a:ext cx="5912797" cy="4440219"/>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3728665"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Picture Placeholder 10">
            <a:extLst>
              <a:ext uri="{FF2B5EF4-FFF2-40B4-BE49-F238E27FC236}">
                <a16:creationId xmlns:a16="http://schemas.microsoft.com/office/drawing/2014/main" id="{B123846E-28CF-F1A3-7A94-7E35AC0FF255}"/>
              </a:ext>
            </a:extLst>
          </p:cNvPr>
          <p:cNvSpPr>
            <a:spLocks noGrp="1"/>
          </p:cNvSpPr>
          <p:nvPr>
            <p:ph type="pic" sz="quarter" idx="11"/>
          </p:nvPr>
        </p:nvSpPr>
        <p:spPr>
          <a:xfrm>
            <a:off x="5244945" y="1897032"/>
            <a:ext cx="5622427" cy="3515891"/>
          </a:xfrm>
          <a:solidFill>
            <a:schemeClr val="bg1"/>
          </a:solidFill>
        </p:spPr>
        <p:txBody>
          <a:bodyPr anchor="t"/>
          <a:lstStyle>
            <a:lvl1pPr marL="0" indent="0" algn="ctr">
              <a:buFontTx/>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36839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 phone screensho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87334-7DAB-C84A-0BD0-2AEE3DF66F4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520213" y="1639002"/>
            <a:ext cx="2417715" cy="4869485"/>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a:xfrm>
            <a:off x="685800" y="291162"/>
            <a:ext cx="10820400" cy="649224"/>
          </a:xfrm>
        </p:spPr>
        <p:txBody>
          <a:bodyPr/>
          <a:lstStyle/>
          <a:p>
            <a:r>
              <a:rPr lang="en-US"/>
              <a:t>Click to edit Master title style</a:t>
            </a:r>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4523024"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C3C7FFE0-FFF8-0555-2536-90FCAA157992}"/>
              </a:ext>
            </a:extLst>
          </p:cNvPr>
          <p:cNvSpPr>
            <a:spLocks noGrp="1"/>
          </p:cNvSpPr>
          <p:nvPr>
            <p:ph type="pic" sz="quarter" idx="14"/>
          </p:nvPr>
        </p:nvSpPr>
        <p:spPr>
          <a:xfrm>
            <a:off x="7682511" y="2136139"/>
            <a:ext cx="2093118" cy="3800954"/>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227074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phone screensho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B1F6B-C065-D8E5-188E-3A5AA25B29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894624" y="1639003"/>
            <a:ext cx="2416402" cy="4866836"/>
          </a:xfrm>
          <a:prstGeom prst="rect">
            <a:avLst/>
          </a:prstGeom>
        </p:spPr>
      </p:pic>
      <p:pic>
        <p:nvPicPr>
          <p:cNvPr id="9" name="Picture 8">
            <a:extLst>
              <a:ext uri="{FF2B5EF4-FFF2-40B4-BE49-F238E27FC236}">
                <a16:creationId xmlns:a16="http://schemas.microsoft.com/office/drawing/2014/main" id="{176E6C2C-AF2C-2988-5FC7-26CCA58417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14208" y="1639003"/>
            <a:ext cx="2416401" cy="4866835"/>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a:xfrm>
            <a:off x="685800" y="291162"/>
            <a:ext cx="10820400" cy="649224"/>
          </a:xfrm>
        </p:spPr>
        <p:txBody>
          <a:bodyPr/>
          <a:lstStyle/>
          <a:p>
            <a:r>
              <a:rPr lang="en-US"/>
              <a:t>Click to edit Master title style</a:t>
            </a:r>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4523024"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C3C7FFE0-FFF8-0555-2536-90FCAA157992}"/>
              </a:ext>
            </a:extLst>
          </p:cNvPr>
          <p:cNvSpPr>
            <a:spLocks noGrp="1"/>
          </p:cNvSpPr>
          <p:nvPr>
            <p:ph type="pic" sz="quarter" idx="14"/>
          </p:nvPr>
        </p:nvSpPr>
        <p:spPr>
          <a:xfrm>
            <a:off x="6054766" y="2130690"/>
            <a:ext cx="2096119" cy="3806403"/>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p>
        </p:txBody>
      </p:sp>
      <p:sp>
        <p:nvSpPr>
          <p:cNvPr id="11" name="Picture Placeholder 10">
            <a:extLst>
              <a:ext uri="{FF2B5EF4-FFF2-40B4-BE49-F238E27FC236}">
                <a16:creationId xmlns:a16="http://schemas.microsoft.com/office/drawing/2014/main" id="{2F6CF489-FEF2-3377-6E9C-8A6F69B0BBF2}"/>
              </a:ext>
            </a:extLst>
          </p:cNvPr>
          <p:cNvSpPr>
            <a:spLocks noGrp="1"/>
          </p:cNvSpPr>
          <p:nvPr>
            <p:ph type="pic" sz="quarter" idx="15"/>
          </p:nvPr>
        </p:nvSpPr>
        <p:spPr>
          <a:xfrm>
            <a:off x="9074349" y="2130690"/>
            <a:ext cx="2096119" cy="3806403"/>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248809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641DB-C888-A6E3-8371-D5FCDBF80C41}"/>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3" name="Footer Placeholder 2">
            <a:extLst>
              <a:ext uri="{FF2B5EF4-FFF2-40B4-BE49-F238E27FC236}">
                <a16:creationId xmlns:a16="http://schemas.microsoft.com/office/drawing/2014/main" id="{DDB22B59-CC95-F248-44AB-6C5FE84EB5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56BBC-7960-C52E-B5C4-29F4A1D6FD9E}"/>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207989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DA7D-B89E-1E47-50AC-1E4F9BFD4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C0936-753A-641B-8803-5548FDCE3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548AF-4D85-C073-AA48-3F244AA71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C3AFE-AD80-8AD6-0C36-987F541FBDA4}"/>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6" name="Footer Placeholder 5">
            <a:extLst>
              <a:ext uri="{FF2B5EF4-FFF2-40B4-BE49-F238E27FC236}">
                <a16:creationId xmlns:a16="http://schemas.microsoft.com/office/drawing/2014/main" id="{17DC8E55-BA11-3B2C-A22E-524B27943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50DDA-AFD0-8E99-24B4-A6BC673B4545}"/>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174557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A5CC-49B5-CD23-97B6-9157EF268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CBA12F-26A5-B649-38EB-8B3EB8F8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126DD1-F9F0-5C19-162D-3E8F9363A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FB759-97BF-E943-97FC-975090798B31}"/>
              </a:ext>
            </a:extLst>
          </p:cNvPr>
          <p:cNvSpPr>
            <a:spLocks noGrp="1"/>
          </p:cNvSpPr>
          <p:nvPr>
            <p:ph type="dt" sz="half" idx="10"/>
          </p:nvPr>
        </p:nvSpPr>
        <p:spPr/>
        <p:txBody>
          <a:bodyPr/>
          <a:lstStyle/>
          <a:p>
            <a:fld id="{7E51B871-086C-40E3-A3F8-11E2902A5FF4}" type="datetimeFigureOut">
              <a:rPr lang="en-US" smtClean="0"/>
              <a:t>1/25/2025</a:t>
            </a:fld>
            <a:endParaRPr lang="en-US"/>
          </a:p>
        </p:txBody>
      </p:sp>
      <p:sp>
        <p:nvSpPr>
          <p:cNvPr id="6" name="Footer Placeholder 5">
            <a:extLst>
              <a:ext uri="{FF2B5EF4-FFF2-40B4-BE49-F238E27FC236}">
                <a16:creationId xmlns:a16="http://schemas.microsoft.com/office/drawing/2014/main" id="{05A591FC-6EFC-E769-CE5D-E918EBDA3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867DC-E29A-4FCE-316D-B4660C421900}"/>
              </a:ext>
            </a:extLst>
          </p:cNvPr>
          <p:cNvSpPr>
            <a:spLocks noGrp="1"/>
          </p:cNvSpPr>
          <p:nvPr>
            <p:ph type="sldNum" sz="quarter" idx="12"/>
          </p:nvPr>
        </p:nvSpPr>
        <p:spPr/>
        <p:txBody>
          <a:bodyPr/>
          <a:lstStyle/>
          <a:p>
            <a:fld id="{4E5CDF10-E3AA-4490-A7EF-9449EA26506B}" type="slidenum">
              <a:rPr lang="en-US" smtClean="0"/>
              <a:t>‹#›</a:t>
            </a:fld>
            <a:endParaRPr lang="en-US"/>
          </a:p>
        </p:txBody>
      </p:sp>
    </p:spTree>
    <p:extLst>
      <p:ext uri="{BB962C8B-B14F-4D97-AF65-F5344CB8AC3E}">
        <p14:creationId xmlns:p14="http://schemas.microsoft.com/office/powerpoint/2010/main" val="369393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theme" Target="../theme/theme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EB609-32C3-3688-9D4D-F755AD462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1525C-5388-FCDC-3F9B-B965E4405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DE0ED-2C17-CBF1-4140-D77967CDE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51B871-086C-40E3-A3F8-11E2902A5FF4}" type="datetimeFigureOut">
              <a:rPr lang="en-US" smtClean="0"/>
              <a:t>1/25/2025</a:t>
            </a:fld>
            <a:endParaRPr lang="en-US"/>
          </a:p>
        </p:txBody>
      </p:sp>
      <p:sp>
        <p:nvSpPr>
          <p:cNvPr id="5" name="Footer Placeholder 4">
            <a:extLst>
              <a:ext uri="{FF2B5EF4-FFF2-40B4-BE49-F238E27FC236}">
                <a16:creationId xmlns:a16="http://schemas.microsoft.com/office/drawing/2014/main" id="{EF763D53-B8ED-AF4C-606F-775281EBE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06DAA0-40C0-3FE2-3CDC-303B5F32D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5CDF10-E3AA-4490-A7EF-9449EA26506B}" type="slidenum">
              <a:rPr lang="en-US" smtClean="0"/>
              <a:t>‹#›</a:t>
            </a:fld>
            <a:endParaRPr lang="en-US"/>
          </a:p>
        </p:txBody>
      </p:sp>
    </p:spTree>
    <p:extLst>
      <p:ext uri="{BB962C8B-B14F-4D97-AF65-F5344CB8AC3E}">
        <p14:creationId xmlns:p14="http://schemas.microsoft.com/office/powerpoint/2010/main" val="152200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6AA0CE-7BE9-F78D-C718-4E9DA07149C2}"/>
              </a:ext>
            </a:extLst>
          </p:cNvPr>
          <p:cNvPicPr>
            <a:picLocks noChangeAspect="1"/>
          </p:cNvPicPr>
          <p:nvPr userDrawn="1"/>
        </p:nvPicPr>
        <p:blipFill>
          <a:blip r:embed="rId52" cstate="print">
            <a:extLst>
              <a:ext uri="{28A0092B-C50C-407E-A947-70E740481C1C}">
                <a14:useLocalDpi xmlns:a14="http://schemas.microsoft.com/office/drawing/2010/main"/>
              </a:ext>
            </a:extLst>
          </a:blip>
          <a:srcRect l="5" r="5"/>
          <a:stretch/>
        </p:blipFill>
        <p:spPr>
          <a:xfrm>
            <a:off x="0" y="0"/>
            <a:ext cx="12192000" cy="6853216"/>
          </a:xfrm>
          <a:prstGeom prst="rect">
            <a:avLst/>
          </a:prstGeom>
        </p:spPr>
      </p:pic>
      <p:sp>
        <p:nvSpPr>
          <p:cNvPr id="2" name="Title Placeholder 1">
            <a:extLst>
              <a:ext uri="{FF2B5EF4-FFF2-40B4-BE49-F238E27FC236}">
                <a16:creationId xmlns:a16="http://schemas.microsoft.com/office/drawing/2014/main" id="{B06BA27F-D5BA-7D49-7CFE-8B81F4BC6E2D}"/>
              </a:ext>
            </a:extLst>
          </p:cNvPr>
          <p:cNvSpPr>
            <a:spLocks noGrp="1"/>
          </p:cNvSpPr>
          <p:nvPr>
            <p:ph type="title"/>
          </p:nvPr>
        </p:nvSpPr>
        <p:spPr>
          <a:xfrm>
            <a:off x="685800" y="291163"/>
            <a:ext cx="10820400" cy="653217"/>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2640F47E-A001-F33D-B709-B2E2713329B9}"/>
              </a:ext>
            </a:extLst>
          </p:cNvPr>
          <p:cNvSpPr>
            <a:spLocks noGrp="1"/>
          </p:cNvSpPr>
          <p:nvPr>
            <p:ph type="body" idx="1"/>
          </p:nvPr>
        </p:nvSpPr>
        <p:spPr>
          <a:xfrm>
            <a:off x="685800" y="1591056"/>
            <a:ext cx="10820400" cy="466188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a:extLst>
              <a:ext uri="{FF2B5EF4-FFF2-40B4-BE49-F238E27FC236}">
                <a16:creationId xmlns:a16="http://schemas.microsoft.com/office/drawing/2014/main" id="{8AB6F85E-7D64-4F71-1085-696610B96326}"/>
              </a:ext>
            </a:extLst>
          </p:cNvPr>
          <p:cNvSpPr/>
          <p:nvPr userDrawn="1"/>
        </p:nvSpPr>
        <p:spPr>
          <a:xfrm>
            <a:off x="655820"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rgbClr val="000000"/>
                </a:solidFill>
                <a:effectLst/>
                <a:uLnTx/>
                <a:uFillTx/>
                <a:latin typeface="+mn-lt"/>
                <a:ea typeface="Roboto"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Roboto" panose="02000000000000000000" pitchFamily="2" charset="0"/>
            </a:endParaRPr>
          </a:p>
        </p:txBody>
      </p:sp>
    </p:spTree>
    <p:extLst>
      <p:ext uri="{BB962C8B-B14F-4D97-AF65-F5344CB8AC3E}">
        <p14:creationId xmlns:p14="http://schemas.microsoft.com/office/powerpoint/2010/main" val="13613012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spcAft>
          <a:spcPts val="1200"/>
        </a:spcAft>
        <a:buNone/>
        <a:defRPr sz="2800" b="1" i="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1pPr>
      <a:lvl2pPr marL="4572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2pPr>
      <a:lvl3pPr marL="6858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4pPr>
      <a:lvl5pPr marL="11430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orient="horz" pos="806">
          <p15:clr>
            <a:srgbClr val="F26B43"/>
          </p15:clr>
        </p15:guide>
        <p15:guide id="5" orient="horz" pos="953">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vent.com/c/abstracts/5bb1c670-03c2-4fac-be24-6366768aea8c"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3E8E2A_A46EA2C0.xml"/><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www.cvent.com/c/abstracts/5bb1c670-03c2-4fac-be24-6366768aea8c" TargetMode="Externa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nthology.com/"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image" Target="../media/image28.png"/><Relationship Id="rId4" Type="http://schemas.openxmlformats.org/officeDocument/2006/relationships/hyperlink" Target="https://www2.anthology.com/togeth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microsoft.com/office/2018/10/relationships/comments" Target="../comments/modernComment_7F3E8E23_672A43F7.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3E8E25_4530244E.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E47-D079-5009-90A7-80256AC954F8}"/>
              </a:ext>
            </a:extLst>
          </p:cNvPr>
          <p:cNvSpPr>
            <a:spLocks noGrp="1"/>
          </p:cNvSpPr>
          <p:nvPr>
            <p:ph type="title"/>
          </p:nvPr>
        </p:nvSpPr>
        <p:spPr>
          <a:xfrm>
            <a:off x="685799" y="2632280"/>
            <a:ext cx="7471612" cy="1855291"/>
          </a:xfrm>
        </p:spPr>
        <p:txBody>
          <a:bodyPr>
            <a:normAutofit fontScale="90000"/>
          </a:bodyPr>
          <a:lstStyle/>
          <a:p>
            <a:r>
              <a:rPr lang="en-US"/>
              <a:t>Anthology Together 2025 Call for Proposals Submission Guide</a:t>
            </a:r>
          </a:p>
        </p:txBody>
      </p:sp>
      <p:sp>
        <p:nvSpPr>
          <p:cNvPr id="3" name="Text Placeholder 2">
            <a:extLst>
              <a:ext uri="{FF2B5EF4-FFF2-40B4-BE49-F238E27FC236}">
                <a16:creationId xmlns:a16="http://schemas.microsoft.com/office/drawing/2014/main" id="{4F020F16-02EE-61FA-D0D4-56C0695FB015}"/>
              </a:ext>
            </a:extLst>
          </p:cNvPr>
          <p:cNvSpPr>
            <a:spLocks noGrp="1"/>
          </p:cNvSpPr>
          <p:nvPr>
            <p:ph type="body" sz="quarter" idx="15"/>
          </p:nvPr>
        </p:nvSpPr>
        <p:spPr>
          <a:xfrm>
            <a:off x="666549" y="5073312"/>
            <a:ext cx="4935857" cy="1147606"/>
          </a:xfrm>
        </p:spPr>
        <p:txBody>
          <a:bodyPr>
            <a:normAutofit/>
          </a:bodyPr>
          <a:lstStyle/>
          <a:p>
            <a:r>
              <a:rPr lang="en-US" sz="2000"/>
              <a:t>Submission portal opens January 27, 2025</a:t>
            </a:r>
          </a:p>
          <a:p>
            <a:r>
              <a:rPr lang="en-US" sz="2000">
                <a:hlinkClick r:id="rId2"/>
              </a:rPr>
              <a:t>CFP Submission Portal</a:t>
            </a:r>
            <a:endParaRPr lang="en-US" sz="2000"/>
          </a:p>
        </p:txBody>
      </p:sp>
      <p:pic>
        <p:nvPicPr>
          <p:cNvPr id="4" name="Picture 3" descr="A black sign with white text&#10;&#10;AI-generated content may be incorrect.">
            <a:extLst>
              <a:ext uri="{FF2B5EF4-FFF2-40B4-BE49-F238E27FC236}">
                <a16:creationId xmlns:a16="http://schemas.microsoft.com/office/drawing/2014/main" id="{D03CA445-2E01-D8EE-98E7-6B66EC9BEC4D}"/>
              </a:ext>
            </a:extLst>
          </p:cNvPr>
          <p:cNvPicPr>
            <a:picLocks noChangeAspect="1"/>
          </p:cNvPicPr>
          <p:nvPr/>
        </p:nvPicPr>
        <p:blipFill>
          <a:blip r:embed="rId3"/>
          <a:stretch>
            <a:fillRect/>
          </a:stretch>
        </p:blipFill>
        <p:spPr>
          <a:xfrm>
            <a:off x="767813" y="572375"/>
            <a:ext cx="1996634" cy="855184"/>
          </a:xfrm>
          <a:prstGeom prst="rect">
            <a:avLst/>
          </a:prstGeom>
        </p:spPr>
      </p:pic>
    </p:spTree>
    <p:extLst>
      <p:ext uri="{BB962C8B-B14F-4D97-AF65-F5344CB8AC3E}">
        <p14:creationId xmlns:p14="http://schemas.microsoft.com/office/powerpoint/2010/main" val="3782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17A5A-3D02-D8F7-5858-3C2CED3586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C6B190-19EB-EAE0-49CC-7779907EF4A0}"/>
              </a:ext>
            </a:extLst>
          </p:cNvPr>
          <p:cNvSpPr>
            <a:spLocks noGrp="1"/>
          </p:cNvSpPr>
          <p:nvPr>
            <p:ph type="title"/>
          </p:nvPr>
        </p:nvSpPr>
        <p:spPr/>
        <p:txBody>
          <a:bodyPr/>
          <a:lstStyle/>
          <a:p>
            <a:r>
              <a:rPr lang="en-US"/>
              <a:t>Scheduled Roadmaps</a:t>
            </a:r>
          </a:p>
        </p:txBody>
      </p:sp>
      <p:graphicFrame>
        <p:nvGraphicFramePr>
          <p:cNvPr id="5" name="Table 4">
            <a:extLst>
              <a:ext uri="{FF2B5EF4-FFF2-40B4-BE49-F238E27FC236}">
                <a16:creationId xmlns:a16="http://schemas.microsoft.com/office/drawing/2014/main" id="{15B94BF5-25A2-4510-DC97-13815D0F0E64}"/>
              </a:ext>
            </a:extLst>
          </p:cNvPr>
          <p:cNvGraphicFramePr>
            <a:graphicFrameLocks noGrp="1"/>
          </p:cNvGraphicFramePr>
          <p:nvPr>
            <p:extLst>
              <p:ext uri="{D42A27DB-BD31-4B8C-83A1-F6EECF244321}">
                <p14:modId xmlns:p14="http://schemas.microsoft.com/office/powerpoint/2010/main" val="1958936522"/>
              </p:ext>
            </p:extLst>
          </p:nvPr>
        </p:nvGraphicFramePr>
        <p:xfrm>
          <a:off x="0" y="1329784"/>
          <a:ext cx="12129477" cy="5682847"/>
        </p:xfrm>
        <a:graphic>
          <a:graphicData uri="http://schemas.openxmlformats.org/drawingml/2006/table">
            <a:tbl>
              <a:tblPr firstRow="1" bandRow="1">
                <a:tableStyleId>{5C22544A-7EE6-4342-B048-85BDC9FD1C3A}</a:tableStyleId>
              </a:tblPr>
              <a:tblGrid>
                <a:gridCol w="3938954">
                  <a:extLst>
                    <a:ext uri="{9D8B030D-6E8A-4147-A177-3AD203B41FA5}">
                      <a16:colId xmlns:a16="http://schemas.microsoft.com/office/drawing/2014/main" val="3596419894"/>
                    </a:ext>
                  </a:extLst>
                </a:gridCol>
                <a:gridCol w="4050360">
                  <a:extLst>
                    <a:ext uri="{9D8B030D-6E8A-4147-A177-3AD203B41FA5}">
                      <a16:colId xmlns:a16="http://schemas.microsoft.com/office/drawing/2014/main" val="1594566482"/>
                    </a:ext>
                  </a:extLst>
                </a:gridCol>
                <a:gridCol w="4140163">
                  <a:extLst>
                    <a:ext uri="{9D8B030D-6E8A-4147-A177-3AD203B41FA5}">
                      <a16:colId xmlns:a16="http://schemas.microsoft.com/office/drawing/2014/main" val="3152337066"/>
                    </a:ext>
                  </a:extLst>
                </a:gridCol>
              </a:tblGrid>
              <a:tr h="365875">
                <a:tc>
                  <a:txBody>
                    <a:bodyPr/>
                    <a:lstStyle/>
                    <a:p>
                      <a:r>
                        <a:rPr lang="en-US"/>
                        <a:t>Roadmap</a:t>
                      </a:r>
                    </a:p>
                  </a:txBody>
                  <a:tcPr/>
                </a:tc>
                <a:tc>
                  <a:txBody>
                    <a:bodyPr/>
                    <a:lstStyle/>
                    <a:p>
                      <a:r>
                        <a:rPr lang="en-US"/>
                        <a:t>Key Products</a:t>
                      </a:r>
                    </a:p>
                  </a:txBody>
                  <a:tcPr/>
                </a:tc>
                <a:tc>
                  <a:txBody>
                    <a:bodyPr/>
                    <a:lstStyle/>
                    <a:p>
                      <a:r>
                        <a:rPr lang="en-US"/>
                        <a:t>Track</a:t>
                      </a:r>
                    </a:p>
                  </a:txBody>
                  <a:tcPr/>
                </a:tc>
                <a:extLst>
                  <a:ext uri="{0D108BD9-81ED-4DB2-BD59-A6C34878D82A}">
                    <a16:rowId xmlns:a16="http://schemas.microsoft.com/office/drawing/2014/main" val="1765836572"/>
                  </a:ext>
                </a:extLst>
              </a:tr>
              <a:tr h="914687">
                <a:tc>
                  <a:txBody>
                    <a:bodyPr/>
                    <a:lstStyle/>
                    <a:p>
                      <a:r>
                        <a:rPr lang="en-US" sz="1600"/>
                        <a:t>Anthology Student Roadmap</a:t>
                      </a:r>
                    </a:p>
                  </a:txBody>
                  <a:tcPr/>
                </a:tc>
                <a:tc>
                  <a:txBody>
                    <a:bodyPr/>
                    <a:lstStyle/>
                    <a:p>
                      <a:pPr lvl="0">
                        <a:buNone/>
                      </a:pPr>
                      <a:r>
                        <a:rPr lang="en-US" sz="1600"/>
                        <a:t>Anthology Student Premium (Student Core + Finance + HCM + Payroll + One Stop)</a:t>
                      </a:r>
                    </a:p>
                  </a:txBody>
                  <a:tcPr/>
                </a:tc>
                <a:tc>
                  <a:txBody>
                    <a:bodyPr/>
                    <a:lstStyle/>
                    <a:p>
                      <a:r>
                        <a:rPr lang="en-US" sz="1600"/>
                        <a:t>Student and ERP Transformation</a:t>
                      </a:r>
                    </a:p>
                  </a:txBody>
                  <a:tcPr/>
                </a:tc>
                <a:extLst>
                  <a:ext uri="{0D108BD9-81ED-4DB2-BD59-A6C34878D82A}">
                    <a16:rowId xmlns:a16="http://schemas.microsoft.com/office/drawing/2014/main" val="1607093621"/>
                  </a:ext>
                </a:extLst>
              </a:tr>
              <a:tr h="640281">
                <a:tc>
                  <a:txBody>
                    <a:bodyPr/>
                    <a:lstStyle/>
                    <a:p>
                      <a:r>
                        <a:rPr lang="en-US" sz="1600"/>
                        <a:t>Anthology Engage Roadmap</a:t>
                      </a:r>
                    </a:p>
                  </a:txBody>
                  <a:tcPr/>
                </a:tc>
                <a:tc>
                  <a:txBody>
                    <a:bodyPr/>
                    <a:lstStyle/>
                    <a:p>
                      <a:r>
                        <a:rPr lang="en-US" sz="1600"/>
                        <a:t>Anthology Engage</a:t>
                      </a:r>
                    </a:p>
                  </a:txBody>
                  <a:tcPr/>
                </a:tc>
                <a:tc>
                  <a:txBody>
                    <a:bodyPr/>
                    <a:lstStyle/>
                    <a:p>
                      <a:pPr lvl="0">
                        <a:buNone/>
                      </a:pPr>
                      <a:r>
                        <a:rPr lang="en-US" sz="1600" b="0" i="0" u="none" strike="noStrike" baseline="0" noProof="0">
                          <a:solidFill>
                            <a:srgbClr val="000000"/>
                          </a:solidFill>
                          <a:latin typeface="Aptos"/>
                        </a:rPr>
                        <a:t>Student Engagement, Retention, and Support</a:t>
                      </a:r>
                      <a:endParaRPr lang="en-US" sz="1600"/>
                    </a:p>
                  </a:txBody>
                  <a:tcPr/>
                </a:tc>
                <a:extLst>
                  <a:ext uri="{0D108BD9-81ED-4DB2-BD59-A6C34878D82A}">
                    <a16:rowId xmlns:a16="http://schemas.microsoft.com/office/drawing/2014/main" val="3609863142"/>
                  </a:ext>
                </a:extLst>
              </a:tr>
              <a:tr h="896166">
                <a:tc>
                  <a:txBody>
                    <a:bodyPr/>
                    <a:lstStyle/>
                    <a:p>
                      <a:r>
                        <a:rPr lang="en-US" sz="1600"/>
                        <a:t>Anthology Reach</a:t>
                      </a:r>
                    </a:p>
                  </a:txBody>
                  <a:tcPr/>
                </a:tc>
                <a:tc>
                  <a:txBody>
                    <a:bodyPr/>
                    <a:lstStyle/>
                    <a:p>
                      <a:r>
                        <a:rPr lang="en-US" sz="1600"/>
                        <a:t>Anthology Reach (Apply + Succeed) + Enrollment and Marketing Services</a:t>
                      </a:r>
                    </a:p>
                  </a:txBody>
                  <a:tcPr/>
                </a:tc>
                <a:tc>
                  <a:txBody>
                    <a:bodyPr/>
                    <a:lstStyle/>
                    <a:p>
                      <a:pPr lvl="0">
                        <a:buNone/>
                      </a:pPr>
                      <a:r>
                        <a:rPr lang="en-US" sz="1600" b="0" i="0" u="none" strike="noStrike" baseline="0" noProof="0">
                          <a:solidFill>
                            <a:srgbClr val="000000"/>
                          </a:solidFill>
                          <a:latin typeface="Aptos"/>
                        </a:rPr>
                        <a:t>Recruitment, Admissions, and Enrollment</a:t>
                      </a:r>
                      <a:endParaRPr lang="en-US" sz="1600"/>
                    </a:p>
                  </a:txBody>
                  <a:tcPr/>
                </a:tc>
                <a:extLst>
                  <a:ext uri="{0D108BD9-81ED-4DB2-BD59-A6C34878D82A}">
                    <a16:rowId xmlns:a16="http://schemas.microsoft.com/office/drawing/2014/main" val="406645377"/>
                  </a:ext>
                </a:extLst>
              </a:tr>
              <a:tr h="640281">
                <a:tc>
                  <a:txBody>
                    <a:bodyPr/>
                    <a:lstStyle/>
                    <a:p>
                      <a:r>
                        <a:rPr lang="en-US" sz="1600"/>
                        <a:t>Anthology Advancement Roadmap</a:t>
                      </a:r>
                    </a:p>
                  </a:txBody>
                  <a:tcPr/>
                </a:tc>
                <a:tc>
                  <a:txBody>
                    <a:bodyPr/>
                    <a:lstStyle/>
                    <a:p>
                      <a:r>
                        <a:rPr lang="en-US" sz="1600"/>
                        <a:t>Anthology Encompass and Anthology Raise</a:t>
                      </a:r>
                    </a:p>
                  </a:txBody>
                  <a:tcPr/>
                </a:tc>
                <a:tc>
                  <a:txBody>
                    <a:bodyPr/>
                    <a:lstStyle/>
                    <a:p>
                      <a:pPr lvl="0">
                        <a:buNone/>
                      </a:pPr>
                      <a:r>
                        <a:rPr lang="en-US" sz="1600" b="0" i="0" u="none" strike="noStrike" noProof="0">
                          <a:solidFill>
                            <a:schemeClr val="tx1"/>
                          </a:solidFill>
                          <a:latin typeface="Aptos Display"/>
                        </a:rPr>
                        <a:t>Alumni and Advancement</a:t>
                      </a:r>
                      <a:endParaRPr lang="en-US" sz="1600">
                        <a:solidFill>
                          <a:schemeClr val="tx1"/>
                        </a:solidFill>
                      </a:endParaRPr>
                    </a:p>
                  </a:txBody>
                  <a:tcPr/>
                </a:tc>
                <a:extLst>
                  <a:ext uri="{0D108BD9-81ED-4DB2-BD59-A6C34878D82A}">
                    <a16:rowId xmlns:a16="http://schemas.microsoft.com/office/drawing/2014/main" val="3045948344"/>
                  </a:ext>
                </a:extLst>
              </a:tr>
              <a:tr h="365875">
                <a:tc>
                  <a:txBody>
                    <a:bodyPr/>
                    <a:lstStyle/>
                    <a:p>
                      <a:r>
                        <a:rPr lang="en-US" sz="1600"/>
                        <a:t>Blackboard for Corporate and Government Roadmap</a:t>
                      </a:r>
                    </a:p>
                  </a:txBody>
                  <a:tcPr/>
                </a:tc>
                <a:tc>
                  <a:txBody>
                    <a:bodyPr/>
                    <a:lstStyle/>
                    <a:p>
                      <a:r>
                        <a:rPr lang="en-US" sz="1600"/>
                        <a:t>Blackboard for Corporate and Government</a:t>
                      </a:r>
                    </a:p>
                  </a:txBody>
                  <a:tcPr/>
                </a:tc>
                <a:tc>
                  <a:txBody>
                    <a:bodyPr/>
                    <a:lstStyle/>
                    <a:p>
                      <a:r>
                        <a:rPr lang="en-US" sz="1600"/>
                        <a:t>Corporate and Government </a:t>
                      </a:r>
                    </a:p>
                  </a:txBody>
                  <a:tcPr/>
                </a:tc>
                <a:extLst>
                  <a:ext uri="{0D108BD9-81ED-4DB2-BD59-A6C34878D82A}">
                    <a16:rowId xmlns:a16="http://schemas.microsoft.com/office/drawing/2014/main" val="4181847007"/>
                  </a:ext>
                </a:extLst>
              </a:tr>
              <a:tr h="640281">
                <a:tc>
                  <a:txBody>
                    <a:bodyPr/>
                    <a:lstStyle/>
                    <a:p>
                      <a:r>
                        <a:rPr lang="en-US" sz="1600"/>
                        <a:t>Blackboard Roadmap</a:t>
                      </a:r>
                    </a:p>
                  </a:txBody>
                  <a:tcPr/>
                </a:tc>
                <a:tc>
                  <a:txBody>
                    <a:bodyPr/>
                    <a:lstStyle/>
                    <a:p>
                      <a:r>
                        <a:rPr lang="en-US" sz="1600"/>
                        <a:t>Blackboard Premium</a:t>
                      </a:r>
                    </a:p>
                  </a:txBody>
                  <a:tcPr/>
                </a:tc>
                <a:tc>
                  <a:txBody>
                    <a:bodyPr/>
                    <a:lstStyle/>
                    <a:p>
                      <a:r>
                        <a:rPr lang="en-US" sz="1600"/>
                        <a:t>Teaching and Learning / Accessibility and Inclusion </a:t>
                      </a:r>
                    </a:p>
                  </a:txBody>
                  <a:tcPr/>
                </a:tc>
                <a:extLst>
                  <a:ext uri="{0D108BD9-81ED-4DB2-BD59-A6C34878D82A}">
                    <a16:rowId xmlns:a16="http://schemas.microsoft.com/office/drawing/2014/main" val="2065829667"/>
                  </a:ext>
                </a:extLst>
              </a:tr>
              <a:tr h="640281">
                <a:tc>
                  <a:txBody>
                    <a:bodyPr/>
                    <a:lstStyle/>
                    <a:p>
                      <a:r>
                        <a:rPr lang="en-US" sz="1600"/>
                        <a:t>Anthology Ally Roadmap</a:t>
                      </a:r>
                    </a:p>
                  </a:txBody>
                  <a:tcPr/>
                </a:tc>
                <a:tc>
                  <a:txBody>
                    <a:bodyPr/>
                    <a:lstStyle/>
                    <a:p>
                      <a:r>
                        <a:rPr lang="en-US" sz="1600"/>
                        <a:t>Anthology Ally and Services</a:t>
                      </a:r>
                    </a:p>
                  </a:txBody>
                  <a:tcPr/>
                </a:tc>
                <a:tc>
                  <a:txBody>
                    <a:bodyPr/>
                    <a:lstStyle/>
                    <a:p>
                      <a:r>
                        <a:rPr lang="en-US" sz="1600"/>
                        <a:t>Teaching and Learning / Accessibility and Inclusion </a:t>
                      </a:r>
                    </a:p>
                  </a:txBody>
                  <a:tcPr/>
                </a:tc>
                <a:extLst>
                  <a:ext uri="{0D108BD9-81ED-4DB2-BD59-A6C34878D82A}">
                    <a16:rowId xmlns:a16="http://schemas.microsoft.com/office/drawing/2014/main" val="3440187579"/>
                  </a:ext>
                </a:extLst>
              </a:tr>
              <a:tr h="365875">
                <a:tc>
                  <a:txBody>
                    <a:bodyPr/>
                    <a:lstStyle/>
                    <a:p>
                      <a:pPr lvl="0">
                        <a:buNone/>
                      </a:pPr>
                      <a:r>
                        <a:rPr lang="en-US" sz="1600"/>
                        <a:t>Anthology Illuminate Roadmap</a:t>
                      </a:r>
                    </a:p>
                  </a:txBody>
                  <a:tcPr/>
                </a:tc>
                <a:tc>
                  <a:txBody>
                    <a:bodyPr/>
                    <a:lstStyle/>
                    <a:p>
                      <a:pPr lvl="0">
                        <a:buNone/>
                      </a:pPr>
                      <a:r>
                        <a:rPr lang="en-US" sz="1600"/>
                        <a:t>Anthology Illuminate and Services</a:t>
                      </a:r>
                    </a:p>
                  </a:txBody>
                  <a:tcPr/>
                </a:tc>
                <a:tc>
                  <a:txBody>
                    <a:bodyPr/>
                    <a:lstStyle/>
                    <a:p>
                      <a:pPr lvl="0">
                        <a:buNone/>
                      </a:pPr>
                      <a:r>
                        <a:rPr lang="en-US" sz="1600" b="0" i="0" u="none" strike="noStrike" noProof="0">
                          <a:solidFill>
                            <a:srgbClr val="000000"/>
                          </a:solidFill>
                          <a:latin typeface="Aptos"/>
                        </a:rPr>
                        <a:t>Applicable Across Multiple Tracks</a:t>
                      </a:r>
                    </a:p>
                  </a:txBody>
                  <a:tcPr/>
                </a:tc>
                <a:extLst>
                  <a:ext uri="{0D108BD9-81ED-4DB2-BD59-A6C34878D82A}">
                    <a16:rowId xmlns:a16="http://schemas.microsoft.com/office/drawing/2014/main" val="236231405"/>
                  </a:ext>
                </a:extLst>
              </a:tr>
            </a:tbl>
          </a:graphicData>
        </a:graphic>
      </p:graphicFrame>
    </p:spTree>
    <p:extLst>
      <p:ext uri="{BB962C8B-B14F-4D97-AF65-F5344CB8AC3E}">
        <p14:creationId xmlns:p14="http://schemas.microsoft.com/office/powerpoint/2010/main" val="87637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0759-F4F5-650F-E433-53E657653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78D0F-0C34-11F3-D38F-0B759BD00A34}"/>
              </a:ext>
            </a:extLst>
          </p:cNvPr>
          <p:cNvSpPr>
            <a:spLocks noGrp="1"/>
          </p:cNvSpPr>
          <p:nvPr>
            <p:ph type="title"/>
          </p:nvPr>
        </p:nvSpPr>
        <p:spPr/>
        <p:txBody>
          <a:bodyPr/>
          <a:lstStyle/>
          <a:p>
            <a:r>
              <a:rPr lang="en-US"/>
              <a:t>Presentation Formats</a:t>
            </a:r>
          </a:p>
        </p:txBody>
      </p:sp>
      <p:sp>
        <p:nvSpPr>
          <p:cNvPr id="6" name="Text Placeholder 5">
            <a:extLst>
              <a:ext uri="{FF2B5EF4-FFF2-40B4-BE49-F238E27FC236}">
                <a16:creationId xmlns:a16="http://schemas.microsoft.com/office/drawing/2014/main" id="{712A71F8-67C9-4575-524C-6E303DF89DAB}"/>
              </a:ext>
            </a:extLst>
          </p:cNvPr>
          <p:cNvSpPr>
            <a:spLocks noGrp="1"/>
          </p:cNvSpPr>
          <p:nvPr>
            <p:ph type="body" sz="quarter" idx="15"/>
          </p:nvPr>
        </p:nvSpPr>
        <p:spPr>
          <a:xfrm>
            <a:off x="685800" y="1589088"/>
            <a:ext cx="5067300" cy="1986756"/>
          </a:xfrm>
        </p:spPr>
        <p:txBody>
          <a:bodyPr vert="horz" lIns="0" tIns="0" rIns="0" bIns="0" rtlCol="0" anchor="t">
            <a:normAutofit/>
          </a:bodyPr>
          <a:lstStyle/>
          <a:p>
            <a:pPr marL="0" indent="0">
              <a:buNone/>
            </a:pPr>
            <a:r>
              <a:rPr lang="en-US" b="1">
                <a:solidFill>
                  <a:srgbClr val="000000"/>
                </a:solidFill>
                <a:latin typeface="Calibri"/>
                <a:ea typeface="Calibri"/>
                <a:cs typeface="Calibri"/>
              </a:rPr>
              <a:t> </a:t>
            </a:r>
            <a:r>
              <a:rPr lang="en-US" b="1">
                <a:solidFill>
                  <a:srgbClr val="000000"/>
                </a:solidFill>
                <a:latin typeface="+mn-lt"/>
                <a:ea typeface="Calibri"/>
                <a:cs typeface="Calibri"/>
              </a:rPr>
              <a:t>Flash Session – 20 minutes</a:t>
            </a:r>
            <a:endParaRPr lang="en-US">
              <a:latin typeface="+mn-lt"/>
            </a:endParaRPr>
          </a:p>
          <a:p>
            <a:pPr marL="228600" lvl="1" indent="0">
              <a:buNone/>
            </a:pPr>
            <a:r>
              <a:rPr lang="en-US">
                <a:solidFill>
                  <a:srgbClr val="000000"/>
                </a:solidFill>
                <a:latin typeface="+mn-lt"/>
                <a:ea typeface="Calibri"/>
                <a:cs typeface="Calibri"/>
              </a:rPr>
              <a:t>These quick presentation is a </a:t>
            </a:r>
            <a:r>
              <a:rPr lang="en-US" b="0" i="0" u="none" strike="noStrike" baseline="0">
                <a:solidFill>
                  <a:srgbClr val="000000"/>
                </a:solidFill>
                <a:latin typeface="+mn-lt"/>
                <a:ea typeface="Calibri"/>
                <a:cs typeface="Calibri"/>
              </a:rPr>
              <a:t>great option for first-time presenters or those who prefer to lead a more focused presentation than a session</a:t>
            </a:r>
            <a:r>
              <a:rPr lang="en-US">
                <a:solidFill>
                  <a:srgbClr val="000000"/>
                </a:solidFill>
                <a:latin typeface="+mn-lt"/>
                <a:ea typeface="Calibri"/>
                <a:cs typeface="Calibri"/>
              </a:rPr>
              <a:t>.</a:t>
            </a:r>
            <a:endParaRPr lang="en-US">
              <a:latin typeface="+mn-lt"/>
              <a:ea typeface="Calibri"/>
              <a:cs typeface="Calibri"/>
            </a:endParaRPr>
          </a:p>
        </p:txBody>
      </p:sp>
      <p:sp>
        <p:nvSpPr>
          <p:cNvPr id="5" name="Text Placeholder 4">
            <a:extLst>
              <a:ext uri="{FF2B5EF4-FFF2-40B4-BE49-F238E27FC236}">
                <a16:creationId xmlns:a16="http://schemas.microsoft.com/office/drawing/2014/main" id="{942C0CF0-886A-494F-0B7B-C6F8DC607C60}"/>
              </a:ext>
            </a:extLst>
          </p:cNvPr>
          <p:cNvSpPr>
            <a:spLocks noGrp="1"/>
          </p:cNvSpPr>
          <p:nvPr>
            <p:ph type="body" sz="quarter" idx="14"/>
          </p:nvPr>
        </p:nvSpPr>
        <p:spPr/>
        <p:txBody>
          <a:bodyPr vert="horz" lIns="0" tIns="0" rIns="0" bIns="0" rtlCol="0" anchor="t">
            <a:normAutofit/>
          </a:bodyPr>
          <a:lstStyle/>
          <a:p>
            <a:pPr marL="0" indent="0">
              <a:buNone/>
            </a:pPr>
            <a:r>
              <a:rPr lang="en-US" b="1">
                <a:latin typeface="Aptos"/>
              </a:rPr>
              <a:t> </a:t>
            </a:r>
            <a:r>
              <a:rPr lang="en-US" b="1">
                <a:solidFill>
                  <a:srgbClr val="000000"/>
                </a:solidFill>
                <a:latin typeface="Calibri"/>
                <a:ea typeface="Calibri"/>
                <a:cs typeface="Calibri"/>
              </a:rPr>
              <a:t> </a:t>
            </a:r>
            <a:r>
              <a:rPr lang="en-US" b="1">
                <a:solidFill>
                  <a:srgbClr val="000000"/>
                </a:solidFill>
                <a:latin typeface="+mn-lt"/>
                <a:ea typeface="Calibri"/>
                <a:cs typeface="Calibri"/>
              </a:rPr>
              <a:t>ED Talk</a:t>
            </a:r>
            <a:r>
              <a:rPr lang="en-US" b="1" i="0" u="none" strike="noStrike" baseline="0">
                <a:solidFill>
                  <a:srgbClr val="000000"/>
                </a:solidFill>
                <a:latin typeface="+mn-lt"/>
                <a:ea typeface="Calibri"/>
                <a:cs typeface="Calibri"/>
              </a:rPr>
              <a:t> (</a:t>
            </a:r>
            <a:r>
              <a:rPr lang="en-US" b="1">
                <a:solidFill>
                  <a:srgbClr val="000000"/>
                </a:solidFill>
                <a:latin typeface="+mn-lt"/>
                <a:ea typeface="Calibri"/>
                <a:cs typeface="Calibri"/>
              </a:rPr>
              <a:t>think</a:t>
            </a:r>
            <a:r>
              <a:rPr lang="en-US" b="1" i="0" u="none" strike="noStrike" baseline="0">
                <a:solidFill>
                  <a:srgbClr val="000000"/>
                </a:solidFill>
                <a:latin typeface="+mn-lt"/>
                <a:ea typeface="Calibri"/>
                <a:cs typeface="Calibri"/>
              </a:rPr>
              <a:t> TED Talk) – 15 minutes</a:t>
            </a:r>
            <a:endParaRPr lang="en-US">
              <a:latin typeface="+mn-lt"/>
            </a:endParaRPr>
          </a:p>
          <a:p>
            <a:pPr marL="228600" lvl="1" indent="0">
              <a:buNone/>
            </a:pPr>
            <a:r>
              <a:rPr lang="en-US">
                <a:latin typeface="+mn-lt"/>
              </a:rPr>
              <a:t>Reserved for conference sponsors, these presentations are quick, engaging sessions focused on real-world use cases and best practices. </a:t>
            </a:r>
          </a:p>
        </p:txBody>
      </p:sp>
      <p:sp>
        <p:nvSpPr>
          <p:cNvPr id="7" name="Text Placeholder 6">
            <a:extLst>
              <a:ext uri="{FF2B5EF4-FFF2-40B4-BE49-F238E27FC236}">
                <a16:creationId xmlns:a16="http://schemas.microsoft.com/office/drawing/2014/main" id="{F9D7DA56-4D61-8D72-47FE-872198DE5A66}"/>
              </a:ext>
            </a:extLst>
          </p:cNvPr>
          <p:cNvSpPr>
            <a:spLocks noGrp="1"/>
          </p:cNvSpPr>
          <p:nvPr>
            <p:ph type="body" sz="quarter" idx="16"/>
          </p:nvPr>
        </p:nvSpPr>
        <p:spPr/>
        <p:txBody>
          <a:bodyPr vert="horz" lIns="0" tIns="0" rIns="0" bIns="0" rtlCol="0" anchor="t">
            <a:normAutofit/>
          </a:bodyPr>
          <a:lstStyle/>
          <a:p>
            <a:pPr marL="0" indent="0">
              <a:buNone/>
            </a:pPr>
            <a:r>
              <a:rPr lang="en-US" b="1">
                <a:latin typeface="Aptos"/>
              </a:rPr>
              <a:t> Hands-On Technology Demo – 20 minutes</a:t>
            </a:r>
            <a:endParaRPr lang="en-US"/>
          </a:p>
          <a:p>
            <a:pPr marL="228600" lvl="1" indent="0">
              <a:buNone/>
            </a:pPr>
            <a:r>
              <a:rPr lang="en-US">
                <a:latin typeface="Aptos"/>
              </a:rPr>
              <a:t>Participants will engage in a hands-on technology demonstration with product builders and project leaders.</a:t>
            </a:r>
          </a:p>
        </p:txBody>
      </p:sp>
      <p:sp>
        <p:nvSpPr>
          <p:cNvPr id="8" name="Text Placeholder 7">
            <a:extLst>
              <a:ext uri="{FF2B5EF4-FFF2-40B4-BE49-F238E27FC236}">
                <a16:creationId xmlns:a16="http://schemas.microsoft.com/office/drawing/2014/main" id="{F39E4A35-67E1-A9AA-7B73-DCC45E29BD6B}"/>
              </a:ext>
            </a:extLst>
          </p:cNvPr>
          <p:cNvSpPr>
            <a:spLocks noGrp="1"/>
          </p:cNvSpPr>
          <p:nvPr>
            <p:ph type="body" sz="quarter" idx="17"/>
          </p:nvPr>
        </p:nvSpPr>
        <p:spPr/>
        <p:txBody>
          <a:bodyPr vert="horz" lIns="0" tIns="0" rIns="0" bIns="0" rtlCol="0" anchor="t">
            <a:normAutofit/>
          </a:bodyPr>
          <a:lstStyle/>
          <a:p>
            <a:pPr marL="0" indent="0">
              <a:buNone/>
            </a:pPr>
            <a:r>
              <a:rPr lang="en-US" b="1">
                <a:latin typeface="Aptos"/>
              </a:rPr>
              <a:t> Fireside Chat – 15 minutes</a:t>
            </a:r>
            <a:endParaRPr lang="en-US"/>
          </a:p>
          <a:p>
            <a:pPr marL="228600" lvl="1" indent="0">
              <a:buNone/>
            </a:pPr>
            <a:r>
              <a:rPr lang="en-US">
                <a:latin typeface="Aptos"/>
              </a:rPr>
              <a:t>A casual conversation between a moderator and an expert/guest speaker sharing insights on a particular topic with questions coming from the audience.</a:t>
            </a:r>
          </a:p>
        </p:txBody>
      </p:sp>
    </p:spTree>
    <p:extLst>
      <p:ext uri="{BB962C8B-B14F-4D97-AF65-F5344CB8AC3E}">
        <p14:creationId xmlns:p14="http://schemas.microsoft.com/office/powerpoint/2010/main" val="27587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2969-0CDD-7CC1-7C2C-6589B2597905}"/>
              </a:ext>
            </a:extLst>
          </p:cNvPr>
          <p:cNvSpPr>
            <a:spLocks noGrp="1"/>
          </p:cNvSpPr>
          <p:nvPr>
            <p:ph type="title"/>
          </p:nvPr>
        </p:nvSpPr>
        <p:spPr/>
        <p:txBody>
          <a:bodyPr/>
          <a:lstStyle/>
          <a:p>
            <a:r>
              <a:rPr lang="en-US"/>
              <a:t>Presentation Formats</a:t>
            </a:r>
          </a:p>
        </p:txBody>
      </p:sp>
      <p:sp>
        <p:nvSpPr>
          <p:cNvPr id="6" name="Text Placeholder 5">
            <a:extLst>
              <a:ext uri="{FF2B5EF4-FFF2-40B4-BE49-F238E27FC236}">
                <a16:creationId xmlns:a16="http://schemas.microsoft.com/office/drawing/2014/main" id="{89322646-9457-A9E9-1AE5-B5D559631969}"/>
              </a:ext>
            </a:extLst>
          </p:cNvPr>
          <p:cNvSpPr>
            <a:spLocks noGrp="1"/>
          </p:cNvSpPr>
          <p:nvPr>
            <p:ph type="body" sz="quarter" idx="15"/>
          </p:nvPr>
        </p:nvSpPr>
        <p:spPr/>
        <p:txBody>
          <a:bodyPr vert="horz" lIns="0" tIns="0" rIns="0" bIns="0" rtlCol="0" anchor="t">
            <a:normAutofit/>
          </a:bodyPr>
          <a:lstStyle/>
          <a:p>
            <a:pPr marL="0" indent="0">
              <a:buNone/>
            </a:pPr>
            <a:r>
              <a:rPr lang="en-US" b="1">
                <a:latin typeface="Aptos"/>
              </a:rPr>
              <a:t> Workshop – 60 minutes</a:t>
            </a:r>
            <a:endParaRPr lang="en-US">
              <a:latin typeface="Aptos"/>
            </a:endParaRPr>
          </a:p>
          <a:p>
            <a:pPr marL="228600" lvl="1" indent="0">
              <a:buNone/>
            </a:pPr>
            <a:r>
              <a:rPr lang="en-US">
                <a:latin typeface="Aptos"/>
              </a:rPr>
              <a:t>Facilitator-led small group discussions and hands-on activities with opportunities for Q&amp;A that encourage participants to address real-world questions or challenges.</a:t>
            </a:r>
            <a:endParaRPr lang="en-US"/>
          </a:p>
        </p:txBody>
      </p:sp>
      <p:sp>
        <p:nvSpPr>
          <p:cNvPr id="5" name="Text Placeholder 4">
            <a:extLst>
              <a:ext uri="{FF2B5EF4-FFF2-40B4-BE49-F238E27FC236}">
                <a16:creationId xmlns:a16="http://schemas.microsoft.com/office/drawing/2014/main" id="{347BCF0D-B607-C5B4-B1D5-7E36AB46C0A5}"/>
              </a:ext>
            </a:extLst>
          </p:cNvPr>
          <p:cNvSpPr>
            <a:spLocks noGrp="1"/>
          </p:cNvSpPr>
          <p:nvPr>
            <p:ph type="body" sz="quarter" idx="14"/>
          </p:nvPr>
        </p:nvSpPr>
        <p:spPr/>
        <p:txBody>
          <a:bodyPr vert="horz" lIns="0" tIns="0" rIns="0" bIns="0" rtlCol="0" anchor="t">
            <a:normAutofit/>
          </a:bodyPr>
          <a:lstStyle/>
          <a:p>
            <a:pPr marL="0" indent="0">
              <a:buNone/>
            </a:pPr>
            <a:r>
              <a:rPr lang="en-US" b="1">
                <a:latin typeface="Aptos"/>
              </a:rPr>
              <a:t> Panel Discussion – 45 minutes</a:t>
            </a:r>
            <a:endParaRPr lang="en-US">
              <a:latin typeface="Aptos"/>
            </a:endParaRPr>
          </a:p>
          <a:p>
            <a:pPr marL="228600" lvl="1" indent="0">
              <a:buNone/>
            </a:pPr>
            <a:r>
              <a:rPr lang="en-US">
                <a:latin typeface="Aptos"/>
              </a:rPr>
              <a:t>A group of three to four experts discuss a specific topic, providing various perspectives in an informal setting with little to no presentation content</a:t>
            </a:r>
          </a:p>
        </p:txBody>
      </p:sp>
      <p:sp>
        <p:nvSpPr>
          <p:cNvPr id="7" name="Text Placeholder 6">
            <a:extLst>
              <a:ext uri="{FF2B5EF4-FFF2-40B4-BE49-F238E27FC236}">
                <a16:creationId xmlns:a16="http://schemas.microsoft.com/office/drawing/2014/main" id="{34174F03-F807-CC29-1A13-3BF85C5DC4BC}"/>
              </a:ext>
            </a:extLst>
          </p:cNvPr>
          <p:cNvSpPr>
            <a:spLocks noGrp="1"/>
          </p:cNvSpPr>
          <p:nvPr>
            <p:ph type="body" sz="quarter" idx="16"/>
          </p:nvPr>
        </p:nvSpPr>
        <p:spPr/>
        <p:txBody>
          <a:bodyPr vert="horz" lIns="0" tIns="0" rIns="0" bIns="0" rtlCol="0" anchor="t">
            <a:normAutofit/>
          </a:bodyPr>
          <a:lstStyle/>
          <a:p>
            <a:pPr marL="0" indent="0">
              <a:buNone/>
            </a:pPr>
            <a:r>
              <a:rPr lang="en-US" b="1">
                <a:latin typeface="Aptos"/>
              </a:rPr>
              <a:t> Roundtable Discussion – 60 minutes</a:t>
            </a:r>
            <a:endParaRPr lang="en-US">
              <a:latin typeface="Aptos"/>
            </a:endParaRPr>
          </a:p>
          <a:p>
            <a:pPr marL="228600" lvl="1" indent="0">
              <a:buNone/>
            </a:pPr>
            <a:r>
              <a:rPr lang="en-US">
                <a:latin typeface="Aptos"/>
              </a:rPr>
              <a:t>Small group discussions led by a facilitator, with eight to ten participants per table—each group discusses a specific topic offering the opportunity for in-depth conversation.</a:t>
            </a:r>
          </a:p>
        </p:txBody>
      </p:sp>
      <p:sp>
        <p:nvSpPr>
          <p:cNvPr id="8" name="Text Placeholder 7">
            <a:extLst>
              <a:ext uri="{FF2B5EF4-FFF2-40B4-BE49-F238E27FC236}">
                <a16:creationId xmlns:a16="http://schemas.microsoft.com/office/drawing/2014/main" id="{8883585C-2E0D-5867-9246-9F9C5766A01C}"/>
              </a:ext>
            </a:extLst>
          </p:cNvPr>
          <p:cNvSpPr>
            <a:spLocks noGrp="1"/>
          </p:cNvSpPr>
          <p:nvPr>
            <p:ph type="body" sz="quarter" idx="17"/>
          </p:nvPr>
        </p:nvSpPr>
        <p:spPr/>
        <p:txBody>
          <a:bodyPr vert="horz" lIns="0" tIns="0" rIns="0" bIns="0" rtlCol="0" anchor="t">
            <a:normAutofit/>
          </a:bodyPr>
          <a:lstStyle/>
          <a:p>
            <a:pPr marL="0" indent="0">
              <a:buNone/>
            </a:pPr>
            <a:r>
              <a:rPr lang="en-US" b="1">
                <a:latin typeface="Aptos"/>
              </a:rPr>
              <a:t> Idea Sharing (topic deep dive) – 30 minutes</a:t>
            </a:r>
            <a:endParaRPr lang="en-US">
              <a:latin typeface="Aptos"/>
            </a:endParaRPr>
          </a:p>
          <a:p>
            <a:pPr marL="228600" lvl="1" indent="0">
              <a:buNone/>
            </a:pPr>
            <a:r>
              <a:rPr lang="en-US">
                <a:latin typeface="Aptos"/>
              </a:rPr>
              <a:t>A quick-paced, interactive format where participants rotate and share ideas with others in short time intervals—facilitating new connections and the exchange of ideas or best practices.</a:t>
            </a:r>
          </a:p>
        </p:txBody>
      </p:sp>
    </p:spTree>
    <p:extLst>
      <p:ext uri="{BB962C8B-B14F-4D97-AF65-F5344CB8AC3E}">
        <p14:creationId xmlns:p14="http://schemas.microsoft.com/office/powerpoint/2010/main" val="61531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BE42-8386-7CA6-C638-A443F459AA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F9356A-3C4C-F4BC-468C-64D5C2DF1474}"/>
              </a:ext>
            </a:extLst>
          </p:cNvPr>
          <p:cNvSpPr>
            <a:spLocks noGrp="1"/>
          </p:cNvSpPr>
          <p:nvPr>
            <p:ph type="title"/>
          </p:nvPr>
        </p:nvSpPr>
        <p:spPr/>
        <p:txBody>
          <a:bodyPr/>
          <a:lstStyle/>
          <a:p>
            <a:r>
              <a:rPr lang="en-US"/>
              <a:t>Submission Tips</a:t>
            </a:r>
          </a:p>
        </p:txBody>
      </p:sp>
      <p:sp>
        <p:nvSpPr>
          <p:cNvPr id="3" name="Content Placeholder 2">
            <a:extLst>
              <a:ext uri="{FF2B5EF4-FFF2-40B4-BE49-F238E27FC236}">
                <a16:creationId xmlns:a16="http://schemas.microsoft.com/office/drawing/2014/main" id="{CC37B617-BFE7-AF92-97F5-A4C2D0116136}"/>
              </a:ext>
            </a:extLst>
          </p:cNvPr>
          <p:cNvSpPr>
            <a:spLocks noGrp="1"/>
          </p:cNvSpPr>
          <p:nvPr>
            <p:ph sz="quarter" idx="13"/>
          </p:nvPr>
        </p:nvSpPr>
        <p:spPr/>
        <p:txBody>
          <a:bodyPr vert="horz" lIns="0" tIns="0" rIns="0" bIns="0" rtlCol="0" anchor="t">
            <a:normAutofit/>
          </a:bodyPr>
          <a:lstStyle/>
          <a:p>
            <a:r>
              <a:rPr lang="en-US" sz="1800">
                <a:latin typeface="Aptos"/>
              </a:rPr>
              <a:t>Give yourself time to complete your proposal submission—don’t wait until the last minute</a:t>
            </a:r>
          </a:p>
          <a:p>
            <a:r>
              <a:rPr lang="en-US" sz="1800">
                <a:latin typeface="Aptos"/>
              </a:rPr>
              <a:t>Make sure to coordinate with your co-presenters before you start</a:t>
            </a:r>
          </a:p>
          <a:p>
            <a:r>
              <a:rPr lang="en-US" sz="1800">
                <a:latin typeface="Aptos"/>
              </a:rPr>
              <a:t>We suggest using a laptop or desktop computer</a:t>
            </a:r>
          </a:p>
          <a:p>
            <a:r>
              <a:rPr lang="en-US" sz="1800">
                <a:latin typeface="Aptos"/>
              </a:rPr>
              <a:t>You can save a draft and edit your submission until the due date of March 7, 2025</a:t>
            </a:r>
          </a:p>
          <a:p>
            <a:r>
              <a:rPr lang="en-US" sz="1800">
                <a:latin typeface="Aptos"/>
              </a:rPr>
              <a:t>The program team will only communicate with the individual who submitted the proposal. </a:t>
            </a:r>
            <a:br>
              <a:rPr lang="en-US" sz="1800">
                <a:latin typeface="Aptos"/>
              </a:rPr>
            </a:br>
            <a:r>
              <a:rPr lang="en-US" sz="1800">
                <a:latin typeface="Aptos"/>
              </a:rPr>
              <a:t>It is the submitter/presenter’s responsibility to communicate and coordinate all aspects of the presentation with any co-presenters.</a:t>
            </a:r>
          </a:p>
          <a:p>
            <a:r>
              <a:rPr lang="en-US" sz="1800">
                <a:latin typeface="Aptos"/>
              </a:rPr>
              <a:t>We welcome and encourage collaborative presentations from individuals representing diverse institutions and organizations.</a:t>
            </a:r>
          </a:p>
          <a:p>
            <a:r>
              <a:rPr lang="en-US" sz="1800">
                <a:latin typeface="Aptos"/>
              </a:rPr>
              <a:t>Approval from your manager is required for all Anthology submitters</a:t>
            </a:r>
          </a:p>
        </p:txBody>
      </p:sp>
    </p:spTree>
    <p:extLst>
      <p:ext uri="{BB962C8B-B14F-4D97-AF65-F5344CB8AC3E}">
        <p14:creationId xmlns:p14="http://schemas.microsoft.com/office/powerpoint/2010/main" val="185305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87E7-7A55-799E-EEA7-2700420C6F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A38FD7-B482-A85D-6CC8-1BB63344A5AC}"/>
              </a:ext>
            </a:extLst>
          </p:cNvPr>
          <p:cNvSpPr>
            <a:spLocks noGrp="1"/>
          </p:cNvSpPr>
          <p:nvPr>
            <p:ph type="title"/>
          </p:nvPr>
        </p:nvSpPr>
        <p:spPr/>
        <p:txBody>
          <a:bodyPr/>
          <a:lstStyle/>
          <a:p>
            <a:r>
              <a:rPr lang="en-US"/>
              <a:t>Submission Checklist</a:t>
            </a:r>
          </a:p>
        </p:txBody>
      </p:sp>
      <p:sp>
        <p:nvSpPr>
          <p:cNvPr id="3" name="Content Placeholder 2">
            <a:extLst>
              <a:ext uri="{FF2B5EF4-FFF2-40B4-BE49-F238E27FC236}">
                <a16:creationId xmlns:a16="http://schemas.microsoft.com/office/drawing/2014/main" id="{A15A2CCC-C14B-2C0A-6358-0801A30BE50A}"/>
              </a:ext>
            </a:extLst>
          </p:cNvPr>
          <p:cNvSpPr>
            <a:spLocks noGrp="1"/>
          </p:cNvSpPr>
          <p:nvPr>
            <p:ph sz="quarter" idx="13"/>
          </p:nvPr>
        </p:nvSpPr>
        <p:spPr/>
        <p:txBody>
          <a:bodyPr vert="horz" lIns="0" tIns="0" rIns="0" bIns="0" rtlCol="0" anchor="t">
            <a:normAutofit fontScale="85000" lnSpcReduction="20000"/>
          </a:bodyPr>
          <a:lstStyle/>
          <a:p>
            <a:pPr>
              <a:buFont typeface="Courier New" panose="02070309020205020404" pitchFamily="49" charset="0"/>
              <a:buChar char="o"/>
            </a:pPr>
            <a:r>
              <a:rPr lang="en-US" sz="2100" b="1">
                <a:latin typeface="+mn-lt"/>
                <a:ea typeface="Calibri"/>
                <a:cs typeface="Calibri"/>
              </a:rPr>
              <a:t>Presenter information</a:t>
            </a:r>
            <a:r>
              <a:rPr lang="en-US" sz="2100">
                <a:latin typeface="+mn-lt"/>
                <a:ea typeface="Calibri"/>
                <a:cs typeface="Calibri"/>
              </a:rPr>
              <a:t>: </a:t>
            </a:r>
            <a:r>
              <a:rPr lang="en-US" sz="2100" b="0" i="0" u="none" strike="noStrike" baseline="0">
                <a:solidFill>
                  <a:srgbClr val="000000"/>
                </a:solidFill>
                <a:latin typeface="+mn-lt"/>
                <a:ea typeface="Calibri"/>
                <a:cs typeface="Calibri"/>
              </a:rPr>
              <a:t>You will be asked to provide contact information (including mobile phone number), a headshot, and a short biography (maximum 600 characters) for each presenter.</a:t>
            </a:r>
            <a:endParaRPr lang="en-US" sz="2100">
              <a:latin typeface="+mn-lt"/>
              <a:ea typeface="Calibri"/>
              <a:cs typeface="Calibri"/>
            </a:endParaRPr>
          </a:p>
          <a:p>
            <a:pPr>
              <a:buFont typeface="Courier New" panose="02070309020205020404" pitchFamily="49" charset="0"/>
              <a:buChar char="o"/>
            </a:pPr>
            <a:r>
              <a:rPr lang="en-US" sz="2100" b="1">
                <a:latin typeface="+mn-lt"/>
                <a:ea typeface="Calibri"/>
                <a:cs typeface="Calibri"/>
              </a:rPr>
              <a:t>Presentation title</a:t>
            </a:r>
            <a:r>
              <a:rPr lang="en-US" sz="2100">
                <a:latin typeface="+mn-lt"/>
                <a:ea typeface="Calibri"/>
                <a:cs typeface="Calibri"/>
              </a:rPr>
              <a:t>: Select a title that is clear, concise, and highlights the key focus area to capture the audience’s attention.</a:t>
            </a:r>
            <a:r>
              <a:rPr lang="en-US" sz="2100">
                <a:solidFill>
                  <a:srgbClr val="001D35"/>
                </a:solidFill>
                <a:latin typeface="+mn-lt"/>
                <a:ea typeface="Calibri"/>
                <a:cs typeface="Calibri"/>
              </a:rPr>
              <a:t> (maximum 100 characters)</a:t>
            </a:r>
          </a:p>
          <a:p>
            <a:pPr>
              <a:buFont typeface="Courier New" panose="02070309020205020404" pitchFamily="49" charset="0"/>
              <a:buChar char="o"/>
            </a:pPr>
            <a:r>
              <a:rPr lang="en-US" sz="2100" b="1" i="0">
                <a:solidFill>
                  <a:srgbClr val="001D35"/>
                </a:solidFill>
                <a:effectLst/>
                <a:latin typeface="+mn-lt"/>
                <a:ea typeface="Calibri"/>
                <a:cs typeface="Calibri"/>
              </a:rPr>
              <a:t>Session </a:t>
            </a:r>
            <a:r>
              <a:rPr lang="en-US" sz="2100" b="1">
                <a:solidFill>
                  <a:srgbClr val="001D35"/>
                </a:solidFill>
                <a:latin typeface="+mn-lt"/>
                <a:ea typeface="Calibri"/>
                <a:cs typeface="Calibri"/>
              </a:rPr>
              <a:t>description</a:t>
            </a:r>
            <a:r>
              <a:rPr lang="en-US" sz="2100" b="0" i="0">
                <a:solidFill>
                  <a:srgbClr val="001D35"/>
                </a:solidFill>
                <a:effectLst/>
                <a:latin typeface="+mn-lt"/>
                <a:ea typeface="Calibri"/>
                <a:cs typeface="Calibri"/>
              </a:rPr>
              <a:t>: </a:t>
            </a:r>
            <a:r>
              <a:rPr lang="en-US" sz="2100">
                <a:solidFill>
                  <a:srgbClr val="001D35"/>
                </a:solidFill>
                <a:latin typeface="+mn-lt"/>
                <a:ea typeface="Calibri"/>
                <a:cs typeface="Calibri"/>
              </a:rPr>
              <a:t>Provide</a:t>
            </a:r>
            <a:r>
              <a:rPr lang="en-US" sz="2100" b="0" i="0">
                <a:solidFill>
                  <a:srgbClr val="001D35"/>
                </a:solidFill>
                <a:effectLst/>
                <a:latin typeface="+mn-lt"/>
                <a:ea typeface="Calibri"/>
                <a:cs typeface="Calibri"/>
              </a:rPr>
              <a:t> </a:t>
            </a:r>
            <a:r>
              <a:rPr lang="en-US" sz="2100">
                <a:solidFill>
                  <a:srgbClr val="001D35"/>
                </a:solidFill>
                <a:latin typeface="+mn-lt"/>
                <a:ea typeface="Calibri"/>
                <a:cs typeface="Calibri"/>
              </a:rPr>
              <a:t>a </a:t>
            </a:r>
            <a:r>
              <a:rPr lang="en-US" sz="2100" b="0" i="0">
                <a:solidFill>
                  <a:srgbClr val="001D35"/>
                </a:solidFill>
                <a:effectLst/>
                <a:latin typeface="+mn-lt"/>
                <a:ea typeface="Calibri"/>
                <a:cs typeface="Calibri"/>
              </a:rPr>
              <a:t>brief summary of the content</a:t>
            </a:r>
            <a:r>
              <a:rPr lang="en-US" sz="2100">
                <a:solidFill>
                  <a:srgbClr val="001D35"/>
                </a:solidFill>
                <a:latin typeface="+mn-lt"/>
                <a:ea typeface="Calibri"/>
                <a:cs typeface="Calibri"/>
              </a:rPr>
              <a:t>,</a:t>
            </a:r>
            <a:r>
              <a:rPr lang="en-US" sz="2100" b="0" i="0">
                <a:solidFill>
                  <a:srgbClr val="001D35"/>
                </a:solidFill>
                <a:effectLst/>
                <a:latin typeface="+mn-lt"/>
                <a:ea typeface="Calibri"/>
                <a:cs typeface="Calibri"/>
              </a:rPr>
              <a:t> giving attendees an understanding of the session’s objectives, target audience</a:t>
            </a:r>
            <a:r>
              <a:rPr lang="en-US" sz="2100">
                <a:solidFill>
                  <a:srgbClr val="001D35"/>
                </a:solidFill>
                <a:latin typeface="+mn-lt"/>
                <a:ea typeface="Calibri"/>
                <a:cs typeface="Calibri"/>
              </a:rPr>
              <a:t>,</a:t>
            </a:r>
            <a:r>
              <a:rPr lang="en-US" sz="2100" b="0" i="0">
                <a:solidFill>
                  <a:srgbClr val="001D35"/>
                </a:solidFill>
                <a:effectLst/>
                <a:latin typeface="+mn-lt"/>
                <a:ea typeface="Calibri"/>
                <a:cs typeface="Calibri"/>
              </a:rPr>
              <a:t> and format.</a:t>
            </a:r>
          </a:p>
          <a:p>
            <a:pPr>
              <a:buFont typeface="Courier New" panose="02070309020205020404" pitchFamily="49" charset="0"/>
              <a:buChar char="o"/>
            </a:pPr>
            <a:r>
              <a:rPr lang="en-US" sz="2100" b="1">
                <a:latin typeface="+mn-lt"/>
                <a:ea typeface="Calibri"/>
                <a:cs typeface="Calibri"/>
              </a:rPr>
              <a:t>Session format</a:t>
            </a:r>
            <a:r>
              <a:rPr lang="en-US" sz="2100">
                <a:latin typeface="+mn-lt"/>
                <a:ea typeface="Calibri"/>
                <a:cs typeface="Calibri"/>
              </a:rPr>
              <a:t>: Choose the appropriate format for your presentation.</a:t>
            </a:r>
          </a:p>
          <a:p>
            <a:pPr>
              <a:buFont typeface="Courier New" panose="02070309020205020404" pitchFamily="49" charset="0"/>
              <a:buChar char="o"/>
            </a:pPr>
            <a:r>
              <a:rPr lang="en-US" sz="2100" b="1">
                <a:latin typeface="+mn-lt"/>
                <a:ea typeface="Calibri"/>
                <a:cs typeface="Calibri"/>
              </a:rPr>
              <a:t>Track</a:t>
            </a:r>
            <a:r>
              <a:rPr lang="en-US" sz="2100">
                <a:latin typeface="+mn-lt"/>
                <a:ea typeface="Calibri"/>
                <a:cs typeface="Calibri"/>
              </a:rPr>
              <a:t>: </a:t>
            </a:r>
            <a:r>
              <a:rPr lang="en-US" sz="2100" b="0" i="0" u="none" strike="noStrike" baseline="0">
                <a:solidFill>
                  <a:srgbClr val="000000"/>
                </a:solidFill>
                <a:latin typeface="+mn-lt"/>
                <a:ea typeface="Calibri"/>
                <a:cs typeface="Calibri"/>
              </a:rPr>
              <a:t>Select the program track that best aligns with your presentation.</a:t>
            </a:r>
          </a:p>
          <a:p>
            <a:pPr>
              <a:buFont typeface="Courier New" panose="02070309020205020404" pitchFamily="49" charset="0"/>
              <a:buChar char="o"/>
            </a:pPr>
            <a:r>
              <a:rPr lang="en-US" sz="2100" b="1" i="0" u="none" strike="noStrike" baseline="0">
                <a:solidFill>
                  <a:srgbClr val="000000"/>
                </a:solidFill>
                <a:latin typeface="+mn-lt"/>
                <a:ea typeface="Calibri"/>
                <a:cs typeface="Calibri"/>
              </a:rPr>
              <a:t>Session </a:t>
            </a:r>
            <a:r>
              <a:rPr lang="en-US" sz="2100" b="1">
                <a:solidFill>
                  <a:srgbClr val="000000"/>
                </a:solidFill>
                <a:latin typeface="+mn-lt"/>
                <a:ea typeface="Calibri"/>
                <a:cs typeface="Calibri"/>
              </a:rPr>
              <a:t>abstract</a:t>
            </a:r>
            <a:r>
              <a:rPr lang="en-US" sz="2100" b="1" i="0" u="none" strike="noStrike" baseline="0">
                <a:solidFill>
                  <a:srgbClr val="000000"/>
                </a:solidFill>
                <a:latin typeface="+mn-lt"/>
                <a:ea typeface="Calibri"/>
                <a:cs typeface="Calibri"/>
              </a:rPr>
              <a:t>: </a:t>
            </a:r>
            <a:r>
              <a:rPr lang="en-US" sz="2100" b="0" i="0" u="none" strike="noStrike" baseline="0">
                <a:solidFill>
                  <a:srgbClr val="000000"/>
                </a:solidFill>
                <a:latin typeface="+mn-lt"/>
                <a:ea typeface="Calibri"/>
                <a:cs typeface="Calibri"/>
              </a:rPr>
              <a:t>This summary will be included in the agenda to give attendees more information on the content of your session. This should be a clear, concise description of why an attendee should attend your session and what they will walk away with. (</a:t>
            </a:r>
            <a:r>
              <a:rPr lang="en-US" sz="2100">
                <a:solidFill>
                  <a:srgbClr val="000000"/>
                </a:solidFill>
                <a:latin typeface="+mn-lt"/>
                <a:ea typeface="Calibri"/>
                <a:cs typeface="Calibri"/>
              </a:rPr>
              <a:t>maximum </a:t>
            </a:r>
            <a:r>
              <a:rPr lang="en-US" sz="2100" b="0" i="0" u="none" strike="noStrike" baseline="0">
                <a:solidFill>
                  <a:srgbClr val="000000"/>
                </a:solidFill>
                <a:latin typeface="+mn-lt"/>
                <a:ea typeface="Calibri"/>
                <a:cs typeface="Calibri"/>
              </a:rPr>
              <a:t>500 characters)</a:t>
            </a:r>
          </a:p>
          <a:p>
            <a:pPr>
              <a:buFont typeface="Courier New" panose="02070309020205020404" pitchFamily="49" charset="0"/>
              <a:buChar char="o"/>
            </a:pPr>
            <a:r>
              <a:rPr lang="en-US" sz="2100" b="1" i="0" u="none" strike="noStrike" baseline="0">
                <a:solidFill>
                  <a:srgbClr val="000000"/>
                </a:solidFill>
                <a:latin typeface="+mn-lt"/>
                <a:ea typeface="Calibri"/>
                <a:cs typeface="Calibri"/>
              </a:rPr>
              <a:t>Additional </a:t>
            </a:r>
            <a:r>
              <a:rPr lang="en-US" sz="2100" b="1">
                <a:solidFill>
                  <a:srgbClr val="000000"/>
                </a:solidFill>
                <a:latin typeface="+mn-lt"/>
                <a:ea typeface="Calibri"/>
                <a:cs typeface="Calibri"/>
              </a:rPr>
              <a:t>submission</a:t>
            </a:r>
            <a:r>
              <a:rPr lang="en-US" sz="2100" b="1" i="0" u="none" strike="noStrike" baseline="0">
                <a:solidFill>
                  <a:srgbClr val="000000"/>
                </a:solidFill>
                <a:latin typeface="+mn-lt"/>
                <a:ea typeface="Calibri"/>
                <a:cs typeface="Calibri"/>
              </a:rPr>
              <a:t> </a:t>
            </a:r>
            <a:r>
              <a:rPr lang="en-US" sz="2100" b="1">
                <a:solidFill>
                  <a:srgbClr val="000000"/>
                </a:solidFill>
                <a:latin typeface="+mn-lt"/>
                <a:ea typeface="Calibri"/>
                <a:cs typeface="Calibri"/>
              </a:rPr>
              <a:t>details</a:t>
            </a:r>
            <a:r>
              <a:rPr lang="en-US" sz="2100" b="1" i="0" u="none" strike="noStrike" baseline="0">
                <a:solidFill>
                  <a:srgbClr val="000000"/>
                </a:solidFill>
                <a:latin typeface="+mn-lt"/>
                <a:ea typeface="Calibri"/>
                <a:cs typeface="Calibri"/>
              </a:rPr>
              <a:t>: </a:t>
            </a:r>
            <a:r>
              <a:rPr lang="en-US" sz="2100" b="0" i="0" u="none" strike="noStrike" baseline="0">
                <a:solidFill>
                  <a:srgbClr val="000000"/>
                </a:solidFill>
                <a:latin typeface="+mn-lt"/>
                <a:ea typeface="Calibri"/>
                <a:cs typeface="Calibri"/>
              </a:rPr>
              <a:t>This is where you will share additional details about your session with the review committee. Show your creativity, highlight high-level participant takeaways/learning objectives, identify session objectives, and describe any plans for audience engagement and session flow. Check out the evaluation rubric for more information on what we’re looking for. (</a:t>
            </a:r>
            <a:r>
              <a:rPr lang="en-US" sz="2100">
                <a:solidFill>
                  <a:srgbClr val="000000"/>
                </a:solidFill>
                <a:latin typeface="+mn-lt"/>
                <a:ea typeface="Calibri"/>
                <a:cs typeface="Calibri"/>
              </a:rPr>
              <a:t>maximum</a:t>
            </a:r>
            <a:r>
              <a:rPr lang="en-US" sz="2100" b="0" i="0" u="none" strike="noStrike" baseline="0">
                <a:solidFill>
                  <a:srgbClr val="000000"/>
                </a:solidFill>
                <a:latin typeface="+mn-lt"/>
                <a:ea typeface="Calibri"/>
                <a:cs typeface="Calibri"/>
              </a:rPr>
              <a:t> 3,000 characters)</a:t>
            </a:r>
          </a:p>
          <a:p>
            <a:pPr>
              <a:buFont typeface="Courier New" panose="02070309020205020404" pitchFamily="49" charset="0"/>
              <a:buChar char="o"/>
            </a:pPr>
            <a:endParaRPr lang="en-US"/>
          </a:p>
        </p:txBody>
      </p:sp>
    </p:spTree>
    <p:extLst>
      <p:ext uri="{BB962C8B-B14F-4D97-AF65-F5344CB8AC3E}">
        <p14:creationId xmlns:p14="http://schemas.microsoft.com/office/powerpoint/2010/main" val="25206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0B76-178E-7638-1932-6EF790817F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2D0DE0-6F78-9B48-4E81-D3E03A1A3F93}"/>
              </a:ext>
            </a:extLst>
          </p:cNvPr>
          <p:cNvSpPr>
            <a:spLocks noGrp="1"/>
          </p:cNvSpPr>
          <p:nvPr>
            <p:ph type="title"/>
          </p:nvPr>
        </p:nvSpPr>
        <p:spPr/>
        <p:txBody>
          <a:bodyPr/>
          <a:lstStyle/>
          <a:p>
            <a:r>
              <a:rPr lang="en-US"/>
              <a:t>Submission Checklist (continued)</a:t>
            </a:r>
          </a:p>
        </p:txBody>
      </p:sp>
      <p:sp>
        <p:nvSpPr>
          <p:cNvPr id="3" name="Content Placeholder 2">
            <a:extLst>
              <a:ext uri="{FF2B5EF4-FFF2-40B4-BE49-F238E27FC236}">
                <a16:creationId xmlns:a16="http://schemas.microsoft.com/office/drawing/2014/main" id="{11193053-C696-E36A-1490-9CFE6CA418D9}"/>
              </a:ext>
            </a:extLst>
          </p:cNvPr>
          <p:cNvSpPr>
            <a:spLocks noGrp="1"/>
          </p:cNvSpPr>
          <p:nvPr>
            <p:ph sz="quarter" idx="13"/>
          </p:nvPr>
        </p:nvSpPr>
        <p:spPr/>
        <p:txBody>
          <a:bodyPr vert="horz" lIns="0" tIns="0" rIns="0" bIns="0" rtlCol="0" anchor="t">
            <a:normAutofit/>
          </a:bodyPr>
          <a:lstStyle/>
          <a:p>
            <a:pPr>
              <a:buFont typeface="Courier New" panose="02070309020205020404" pitchFamily="49" charset="0"/>
              <a:buChar char="o"/>
            </a:pPr>
            <a:r>
              <a:rPr lang="en-US" sz="1800" b="1">
                <a:latin typeface="+mn-lt"/>
                <a:ea typeface="Calibri"/>
                <a:cs typeface="Calibri"/>
              </a:rPr>
              <a:t>Intended audience</a:t>
            </a:r>
            <a:r>
              <a:rPr lang="en-US" sz="1800">
                <a:latin typeface="+mn-lt"/>
                <a:ea typeface="Calibri"/>
                <a:cs typeface="Calibri"/>
              </a:rPr>
              <a:t>: </a:t>
            </a:r>
            <a:r>
              <a:rPr lang="en-US" sz="1800" b="0" i="0" u="none" strike="noStrike" baseline="0">
                <a:solidFill>
                  <a:srgbClr val="000000"/>
                </a:solidFill>
                <a:latin typeface="+mn-lt"/>
                <a:ea typeface="Calibri"/>
                <a:cs typeface="Calibri"/>
              </a:rPr>
              <a:t>Individuals from a variety of industries attend each year</a:t>
            </a:r>
            <a:r>
              <a:rPr lang="en-US" sz="1800">
                <a:solidFill>
                  <a:srgbClr val="000000"/>
                </a:solidFill>
                <a:latin typeface="+mn-lt"/>
                <a:ea typeface="Calibri"/>
                <a:cs typeface="Calibri"/>
              </a:rPr>
              <a:t>. Select</a:t>
            </a:r>
            <a:r>
              <a:rPr lang="en-US" sz="1800" b="0" i="0" u="none" strike="noStrike" baseline="0">
                <a:solidFill>
                  <a:srgbClr val="000000"/>
                </a:solidFill>
                <a:latin typeface="+mn-lt"/>
                <a:ea typeface="Calibri"/>
                <a:cs typeface="Calibri"/>
              </a:rPr>
              <a:t> from higher education, K-12, corporate,</a:t>
            </a:r>
            <a:r>
              <a:rPr lang="en-US" sz="1800">
                <a:solidFill>
                  <a:srgbClr val="000000"/>
                </a:solidFill>
                <a:latin typeface="+mn-lt"/>
                <a:ea typeface="Calibri"/>
                <a:cs typeface="Calibri"/>
              </a:rPr>
              <a:t> </a:t>
            </a:r>
            <a:r>
              <a:rPr lang="en-US" sz="1800" b="0" i="0" u="none" strike="noStrike" baseline="0">
                <a:solidFill>
                  <a:srgbClr val="000000"/>
                </a:solidFill>
                <a:latin typeface="+mn-lt"/>
                <a:ea typeface="Calibri"/>
                <a:cs typeface="Calibri"/>
              </a:rPr>
              <a:t>or government and military</a:t>
            </a:r>
            <a:r>
              <a:rPr lang="en-US" sz="1800">
                <a:solidFill>
                  <a:srgbClr val="000000"/>
                </a:solidFill>
                <a:latin typeface="+mn-lt"/>
                <a:ea typeface="Calibri"/>
                <a:cs typeface="Calibri"/>
              </a:rPr>
              <a:t>.</a:t>
            </a:r>
            <a:endParaRPr lang="en-US" sz="1800" b="1" i="0" u="none" strike="noStrike" baseline="0">
              <a:solidFill>
                <a:srgbClr val="000000"/>
              </a:solidFill>
              <a:latin typeface="+mn-lt"/>
              <a:ea typeface="Calibri"/>
              <a:cs typeface="Calibri"/>
            </a:endParaRPr>
          </a:p>
          <a:p>
            <a:pPr>
              <a:buFont typeface="Courier New" panose="02070309020205020404" pitchFamily="49" charset="0"/>
              <a:buChar char="o"/>
            </a:pPr>
            <a:r>
              <a:rPr lang="en-US" sz="1800" b="1" i="0" u="none" strike="noStrike" baseline="0">
                <a:solidFill>
                  <a:srgbClr val="000000"/>
                </a:solidFill>
                <a:latin typeface="+mn-lt"/>
                <a:ea typeface="Calibri"/>
                <a:cs typeface="Calibri"/>
              </a:rPr>
              <a:t>Products/</a:t>
            </a:r>
            <a:r>
              <a:rPr lang="en-US" sz="1800" b="1">
                <a:solidFill>
                  <a:srgbClr val="000000"/>
                </a:solidFill>
                <a:latin typeface="+mn-lt"/>
                <a:ea typeface="Calibri"/>
                <a:cs typeface="Calibri"/>
              </a:rPr>
              <a:t>solutions</a:t>
            </a:r>
            <a:r>
              <a:rPr lang="en-US" sz="1800" b="1" i="0" u="none" strike="noStrike" baseline="0">
                <a:solidFill>
                  <a:srgbClr val="000000"/>
                </a:solidFill>
                <a:latin typeface="+mn-lt"/>
                <a:ea typeface="Calibri"/>
                <a:cs typeface="Calibri"/>
              </a:rPr>
              <a:t>: </a:t>
            </a:r>
            <a:r>
              <a:rPr lang="en-US" sz="1800" b="0" i="0" u="none" strike="noStrike" baseline="0">
                <a:solidFill>
                  <a:srgbClr val="000000"/>
                </a:solidFill>
                <a:latin typeface="+mn-lt"/>
                <a:ea typeface="Calibri"/>
                <a:cs typeface="Calibri"/>
              </a:rPr>
              <a:t>On the event website, attendees can filter sessions by product/</a:t>
            </a:r>
            <a:r>
              <a:rPr lang="en-US" sz="1800">
                <a:solidFill>
                  <a:srgbClr val="000000"/>
                </a:solidFill>
                <a:latin typeface="+mn-lt"/>
                <a:ea typeface="Calibri"/>
                <a:cs typeface="Calibri"/>
              </a:rPr>
              <a:t>solution. Check</a:t>
            </a:r>
            <a:r>
              <a:rPr lang="en-US" sz="1800" b="0" i="0" u="none" strike="noStrike" baseline="0">
                <a:solidFill>
                  <a:srgbClr val="000000"/>
                </a:solidFill>
                <a:latin typeface="+mn-lt"/>
                <a:ea typeface="Calibri"/>
                <a:cs typeface="Calibri"/>
              </a:rPr>
              <a:t> off anything you will be focusing on in your presentation (if applicable) so attendees can easily find your session</a:t>
            </a:r>
            <a:r>
              <a:rPr lang="en-US" sz="1800">
                <a:solidFill>
                  <a:srgbClr val="000000"/>
                </a:solidFill>
                <a:latin typeface="+mn-lt"/>
                <a:ea typeface="Calibri"/>
                <a:cs typeface="Calibri"/>
              </a:rPr>
              <a:t>.</a:t>
            </a:r>
            <a:endParaRPr lang="en-US" sz="1800" b="0" i="0" u="none" strike="noStrike" baseline="0">
              <a:solidFill>
                <a:srgbClr val="000000"/>
              </a:solidFill>
              <a:latin typeface="+mn-lt"/>
              <a:ea typeface="Calibri"/>
              <a:cs typeface="Calibri"/>
            </a:endParaRPr>
          </a:p>
          <a:p>
            <a:pPr>
              <a:buFont typeface="Courier New" panose="02070309020205020404" pitchFamily="49" charset="0"/>
              <a:buChar char="o"/>
            </a:pPr>
            <a:r>
              <a:rPr lang="en-US" sz="1800" b="1" i="0" u="none" strike="noStrike" baseline="0">
                <a:solidFill>
                  <a:srgbClr val="000000"/>
                </a:solidFill>
                <a:latin typeface="+mn-lt"/>
                <a:ea typeface="Calibri"/>
                <a:cs typeface="Calibri"/>
              </a:rPr>
              <a:t>Role: </a:t>
            </a:r>
            <a:r>
              <a:rPr lang="en-US" sz="1800" b="0" i="0" u="none" strike="noStrike" baseline="0">
                <a:solidFill>
                  <a:srgbClr val="000000"/>
                </a:solidFill>
                <a:latin typeface="+mn-lt"/>
                <a:ea typeface="Calibri"/>
                <a:cs typeface="Calibri"/>
              </a:rPr>
              <a:t>Attendees occupy many </a:t>
            </a:r>
            <a:r>
              <a:rPr lang="en-US" sz="1800">
                <a:solidFill>
                  <a:srgbClr val="000000"/>
                </a:solidFill>
                <a:latin typeface="+mn-lt"/>
                <a:ea typeface="Calibri"/>
                <a:cs typeface="Calibri"/>
              </a:rPr>
              <a:t>roles. Choose</a:t>
            </a:r>
            <a:r>
              <a:rPr lang="en-US" sz="1800" b="0" i="0" u="none" strike="noStrike" baseline="0">
                <a:solidFill>
                  <a:srgbClr val="000000"/>
                </a:solidFill>
                <a:latin typeface="+mn-lt"/>
                <a:ea typeface="Calibri"/>
                <a:cs typeface="Calibri"/>
              </a:rPr>
              <a:t> the relevant roles from the options to help attendees identify your session</a:t>
            </a:r>
            <a:r>
              <a:rPr lang="en-US" sz="1800">
                <a:solidFill>
                  <a:srgbClr val="000000"/>
                </a:solidFill>
                <a:latin typeface="+mn-lt"/>
                <a:ea typeface="Calibri"/>
                <a:cs typeface="Calibri"/>
              </a:rPr>
              <a:t>.</a:t>
            </a:r>
            <a:endParaRPr lang="en-US" sz="1800" b="0" i="0" u="none" strike="noStrike" baseline="0">
              <a:solidFill>
                <a:srgbClr val="000000"/>
              </a:solidFill>
              <a:latin typeface="+mn-lt"/>
              <a:ea typeface="Calibri"/>
              <a:cs typeface="Calibri"/>
            </a:endParaRPr>
          </a:p>
          <a:p>
            <a:pPr>
              <a:buFont typeface="Courier New" panose="02070309020205020404" pitchFamily="49" charset="0"/>
              <a:buChar char="o"/>
            </a:pPr>
            <a:r>
              <a:rPr lang="en-US" sz="1800" b="1" i="0" u="none" strike="noStrike" baseline="0">
                <a:solidFill>
                  <a:srgbClr val="000000"/>
                </a:solidFill>
                <a:latin typeface="+mn-lt"/>
                <a:ea typeface="Calibri"/>
                <a:cs typeface="Calibri"/>
              </a:rPr>
              <a:t>Experience </a:t>
            </a:r>
            <a:r>
              <a:rPr lang="en-US" sz="1800" b="1">
                <a:solidFill>
                  <a:srgbClr val="000000"/>
                </a:solidFill>
                <a:latin typeface="+mn-lt"/>
                <a:ea typeface="Calibri"/>
                <a:cs typeface="Calibri"/>
              </a:rPr>
              <a:t>level</a:t>
            </a:r>
            <a:r>
              <a:rPr lang="en-US" sz="1800" b="1" i="0" u="none" strike="noStrike" baseline="0">
                <a:solidFill>
                  <a:srgbClr val="000000"/>
                </a:solidFill>
                <a:latin typeface="+mn-lt"/>
                <a:ea typeface="Calibri"/>
                <a:cs typeface="Calibri"/>
              </a:rPr>
              <a:t>: </a:t>
            </a:r>
            <a:r>
              <a:rPr lang="en-US" sz="1800" b="0" i="0" u="none" strike="noStrike" baseline="0">
                <a:solidFill>
                  <a:srgbClr val="000000"/>
                </a:solidFill>
                <a:latin typeface="+mn-lt"/>
                <a:ea typeface="Calibri"/>
                <a:cs typeface="Calibri"/>
              </a:rPr>
              <a:t>Sessions have varying levels of experience to </a:t>
            </a:r>
            <a:r>
              <a:rPr lang="en-US" sz="1800">
                <a:solidFill>
                  <a:srgbClr val="000000"/>
                </a:solidFill>
                <a:latin typeface="+mn-lt"/>
                <a:ea typeface="Calibri"/>
                <a:cs typeface="Calibri"/>
              </a:rPr>
              <a:t>comprehend. Select</a:t>
            </a:r>
            <a:r>
              <a:rPr lang="en-US" sz="1800" b="0" i="0" u="none" strike="noStrike" baseline="0">
                <a:solidFill>
                  <a:srgbClr val="000000"/>
                </a:solidFill>
                <a:latin typeface="+mn-lt"/>
                <a:ea typeface="Calibri"/>
                <a:cs typeface="Calibri"/>
              </a:rPr>
              <a:t> the appropriate level</a:t>
            </a:r>
            <a:r>
              <a:rPr lang="en-US" sz="1800">
                <a:solidFill>
                  <a:srgbClr val="000000"/>
                </a:solidFill>
                <a:latin typeface="+mn-lt"/>
                <a:ea typeface="Calibri"/>
                <a:cs typeface="Calibri"/>
              </a:rPr>
              <a:t>.</a:t>
            </a:r>
            <a:endParaRPr lang="en-US" sz="1800" b="0" i="0" u="none" strike="noStrike" baseline="0">
              <a:solidFill>
                <a:srgbClr val="000000"/>
              </a:solidFill>
              <a:latin typeface="+mn-lt"/>
              <a:ea typeface="Calibri"/>
              <a:cs typeface="Calibri"/>
            </a:endParaRPr>
          </a:p>
          <a:p>
            <a:pPr>
              <a:buFont typeface="Courier New" panose="02070309020205020404" pitchFamily="49" charset="0"/>
              <a:buChar char="o"/>
            </a:pPr>
            <a:r>
              <a:rPr lang="en-US" sz="1800" b="1" i="0" u="none" strike="noStrike" baseline="0">
                <a:solidFill>
                  <a:srgbClr val="000000"/>
                </a:solidFill>
                <a:latin typeface="+mn-lt"/>
                <a:ea typeface="Calibri"/>
                <a:cs typeface="Calibri"/>
              </a:rPr>
              <a:t>Attendee </a:t>
            </a:r>
            <a:r>
              <a:rPr lang="en-US" sz="1800" b="1">
                <a:solidFill>
                  <a:srgbClr val="000000"/>
                </a:solidFill>
                <a:latin typeface="+mn-lt"/>
                <a:ea typeface="Calibri"/>
                <a:cs typeface="Calibri"/>
              </a:rPr>
              <a:t>access</a:t>
            </a:r>
            <a:r>
              <a:rPr lang="en-US" sz="1800" b="1" i="0" u="none" strike="noStrike" baseline="0">
                <a:solidFill>
                  <a:srgbClr val="000000"/>
                </a:solidFill>
                <a:latin typeface="+mn-lt"/>
                <a:ea typeface="Calibri"/>
                <a:cs typeface="Calibri"/>
              </a:rPr>
              <a:t> to </a:t>
            </a:r>
            <a:r>
              <a:rPr lang="en-US" sz="1800" b="1">
                <a:solidFill>
                  <a:srgbClr val="000000"/>
                </a:solidFill>
                <a:latin typeface="+mn-lt"/>
                <a:ea typeface="Calibri"/>
                <a:cs typeface="Calibri"/>
              </a:rPr>
              <a:t>session</a:t>
            </a:r>
            <a:r>
              <a:rPr lang="en-US" sz="1800" b="1" i="0" u="none" strike="noStrike" baseline="0">
                <a:solidFill>
                  <a:srgbClr val="000000"/>
                </a:solidFill>
                <a:latin typeface="+mn-lt"/>
                <a:ea typeface="Calibri"/>
                <a:cs typeface="Calibri"/>
              </a:rPr>
              <a:t> </a:t>
            </a:r>
            <a:r>
              <a:rPr lang="en-US" sz="1800" b="1">
                <a:solidFill>
                  <a:srgbClr val="000000"/>
                </a:solidFill>
                <a:latin typeface="+mn-lt"/>
                <a:ea typeface="Calibri"/>
                <a:cs typeface="Calibri"/>
              </a:rPr>
              <a:t>materials</a:t>
            </a:r>
            <a:r>
              <a:rPr lang="en-US" sz="1800" b="1" i="0" u="none" strike="noStrike" baseline="0">
                <a:solidFill>
                  <a:srgbClr val="000000"/>
                </a:solidFill>
                <a:latin typeface="+mn-lt"/>
                <a:ea typeface="Calibri"/>
                <a:cs typeface="Calibri"/>
              </a:rPr>
              <a:t>: </a:t>
            </a:r>
            <a:r>
              <a:rPr lang="en-US" sz="1800" b="0" i="0" u="none" strike="noStrike" baseline="0">
                <a:solidFill>
                  <a:srgbClr val="000000"/>
                </a:solidFill>
                <a:latin typeface="+mn-lt"/>
                <a:ea typeface="Calibri"/>
                <a:cs typeface="Calibri"/>
              </a:rPr>
              <a:t>Would you like to share the presentation slide deck and/or session recording with attendees?</a:t>
            </a:r>
          </a:p>
          <a:p>
            <a:pPr>
              <a:buFont typeface="Courier New" panose="02070309020205020404" pitchFamily="49" charset="0"/>
              <a:buChar char="o"/>
            </a:pPr>
            <a:r>
              <a:rPr lang="en-US" sz="1800" b="1" i="0" u="none" strike="noStrike" baseline="0">
                <a:solidFill>
                  <a:srgbClr val="000000"/>
                </a:solidFill>
                <a:latin typeface="+mn-lt"/>
                <a:ea typeface="Calibri"/>
                <a:cs typeface="Calibri"/>
              </a:rPr>
              <a:t>Supporting </a:t>
            </a:r>
            <a:r>
              <a:rPr lang="en-US" sz="1800" b="1">
                <a:solidFill>
                  <a:srgbClr val="000000"/>
                </a:solidFill>
                <a:latin typeface="+mn-lt"/>
                <a:ea typeface="Calibri"/>
                <a:cs typeface="Calibri"/>
              </a:rPr>
              <a:t>materials</a:t>
            </a:r>
            <a:r>
              <a:rPr lang="en-US" sz="1800" b="1" i="0" u="none" strike="noStrike" baseline="0">
                <a:solidFill>
                  <a:srgbClr val="000000"/>
                </a:solidFill>
                <a:latin typeface="+mn-lt"/>
                <a:ea typeface="Calibri"/>
                <a:cs typeface="Calibri"/>
              </a:rPr>
              <a:t> (optional): </a:t>
            </a:r>
            <a:r>
              <a:rPr lang="en-US" sz="1800" b="0" i="0" u="none" strike="noStrike" baseline="0">
                <a:solidFill>
                  <a:srgbClr val="000000"/>
                </a:solidFill>
                <a:latin typeface="+mn-lt"/>
                <a:ea typeface="Calibri"/>
                <a:cs typeface="Calibri"/>
              </a:rPr>
              <a:t>Is there anything else you would like to include with your submission to assist our review committee when evaluating your session?</a:t>
            </a:r>
          </a:p>
          <a:p>
            <a:pPr>
              <a:buFont typeface="Courier New" panose="02070309020205020404" pitchFamily="49" charset="0"/>
              <a:buChar char="o"/>
            </a:pPr>
            <a:endParaRPr lang="en-US"/>
          </a:p>
        </p:txBody>
      </p:sp>
    </p:spTree>
    <p:extLst>
      <p:ext uri="{BB962C8B-B14F-4D97-AF65-F5344CB8AC3E}">
        <p14:creationId xmlns:p14="http://schemas.microsoft.com/office/powerpoint/2010/main" val="367358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2969-0CDD-7CC1-7C2C-6589B2597905}"/>
              </a:ext>
            </a:extLst>
          </p:cNvPr>
          <p:cNvSpPr>
            <a:spLocks noGrp="1"/>
          </p:cNvSpPr>
          <p:nvPr>
            <p:ph type="title"/>
          </p:nvPr>
        </p:nvSpPr>
        <p:spPr/>
        <p:txBody>
          <a:bodyPr/>
          <a:lstStyle/>
          <a:p>
            <a:r>
              <a:rPr lang="en-US"/>
              <a:t>Evaluation Rubric</a:t>
            </a:r>
          </a:p>
        </p:txBody>
      </p:sp>
      <p:sp>
        <p:nvSpPr>
          <p:cNvPr id="7" name="Text Placeholder 6">
            <a:extLst>
              <a:ext uri="{FF2B5EF4-FFF2-40B4-BE49-F238E27FC236}">
                <a16:creationId xmlns:a16="http://schemas.microsoft.com/office/drawing/2014/main" id="{763CA7CC-AF66-7A67-0E2A-A5D00E510C7F}"/>
              </a:ext>
            </a:extLst>
          </p:cNvPr>
          <p:cNvSpPr>
            <a:spLocks noGrp="1"/>
          </p:cNvSpPr>
          <p:nvPr>
            <p:ph type="body" sz="quarter" idx="16"/>
          </p:nvPr>
        </p:nvSpPr>
        <p:spPr/>
        <p:txBody>
          <a:bodyPr vert="horz" lIns="0" tIns="0" rIns="0" bIns="0" rtlCol="0" anchor="t">
            <a:normAutofit/>
          </a:bodyPr>
          <a:lstStyle/>
          <a:p>
            <a:pPr marL="0" indent="0">
              <a:buNone/>
            </a:pPr>
            <a:r>
              <a:rPr lang="en-US" b="1">
                <a:latin typeface="+mn-lt"/>
              </a:rPr>
              <a:t>Diversity of Thought and Innovation</a:t>
            </a:r>
            <a:endParaRPr lang="en-US">
              <a:latin typeface="+mn-lt"/>
              <a:ea typeface="Calibri"/>
              <a:cs typeface="Calibri"/>
            </a:endParaRPr>
          </a:p>
          <a:p>
            <a:pPr marL="0" indent="0">
              <a:buNone/>
            </a:pPr>
            <a:r>
              <a:rPr lang="en-US">
                <a:latin typeface="+mn-lt"/>
                <a:ea typeface="Calibri"/>
                <a:cs typeface="Calibri"/>
              </a:rPr>
              <a:t>We</a:t>
            </a:r>
            <a:r>
              <a:rPr lang="en-US" b="0" i="0" u="none" strike="noStrike" baseline="0">
                <a:solidFill>
                  <a:srgbClr val="000000"/>
                </a:solidFill>
                <a:latin typeface="+mn-lt"/>
                <a:ea typeface="Calibri"/>
                <a:cs typeface="Calibri"/>
              </a:rPr>
              <a:t> strive to curate a multi-faceted, diverse program at Anthology Together</a:t>
            </a:r>
            <a:r>
              <a:rPr lang="en-US">
                <a:solidFill>
                  <a:srgbClr val="000000"/>
                </a:solidFill>
                <a:latin typeface="+mn-lt"/>
                <a:ea typeface="Calibri"/>
                <a:cs typeface="Calibri"/>
              </a:rPr>
              <a:t>. We</a:t>
            </a:r>
            <a:r>
              <a:rPr lang="en-US" b="0" i="0" u="none" strike="noStrike" baseline="0">
                <a:solidFill>
                  <a:srgbClr val="000000"/>
                </a:solidFill>
                <a:latin typeface="+mn-lt"/>
                <a:ea typeface="Calibri"/>
                <a:cs typeface="Calibri"/>
              </a:rPr>
              <a:t> encourage you to take a unique perspective on a pressing topic and/or showcase your innovation to differentiate your proposal.</a:t>
            </a:r>
            <a:endParaRPr lang="en-US">
              <a:latin typeface="+mn-lt"/>
              <a:ea typeface="Calibri"/>
              <a:cs typeface="Calibri"/>
            </a:endParaRPr>
          </a:p>
        </p:txBody>
      </p:sp>
      <p:sp>
        <p:nvSpPr>
          <p:cNvPr id="10" name="Text Placeholder 9">
            <a:extLst>
              <a:ext uri="{FF2B5EF4-FFF2-40B4-BE49-F238E27FC236}">
                <a16:creationId xmlns:a16="http://schemas.microsoft.com/office/drawing/2014/main" id="{AB2B39B9-812E-CC80-7A64-C06613F8A235}"/>
              </a:ext>
            </a:extLst>
          </p:cNvPr>
          <p:cNvSpPr>
            <a:spLocks noGrp="1"/>
          </p:cNvSpPr>
          <p:nvPr>
            <p:ph type="body" sz="quarter" idx="14"/>
          </p:nvPr>
        </p:nvSpPr>
        <p:spPr/>
        <p:txBody>
          <a:bodyPr vert="horz" lIns="0" tIns="0" rIns="0" bIns="0" rtlCol="0" anchor="t">
            <a:normAutofit/>
          </a:bodyPr>
          <a:lstStyle/>
          <a:p>
            <a:pPr marL="0" indent="0">
              <a:buNone/>
            </a:pPr>
            <a:r>
              <a:rPr lang="en-US" b="1">
                <a:latin typeface="+mn-lt"/>
              </a:rPr>
              <a:t>Practical Application</a:t>
            </a:r>
            <a:endParaRPr lang="en-US">
              <a:latin typeface="+mn-lt"/>
              <a:ea typeface="Calibri"/>
              <a:cs typeface="Calibri"/>
            </a:endParaRPr>
          </a:p>
          <a:p>
            <a:pPr marL="0" indent="0">
              <a:buNone/>
            </a:pPr>
            <a:r>
              <a:rPr lang="en-US">
                <a:latin typeface="+mn-lt"/>
                <a:ea typeface="Calibri"/>
                <a:cs typeface="Calibri"/>
              </a:rPr>
              <a:t>Session</a:t>
            </a:r>
            <a:r>
              <a:rPr lang="en-US" b="0" i="0" u="none" strike="noStrike" baseline="0">
                <a:solidFill>
                  <a:srgbClr val="000000"/>
                </a:solidFill>
                <a:latin typeface="+mn-lt"/>
                <a:ea typeface="Calibri"/>
                <a:cs typeface="Calibri"/>
              </a:rPr>
              <a:t> topics need to be relevant. We look at whether a topic addresses a relevant issue and how the content of the session provides practical solutions to said issue.</a:t>
            </a:r>
            <a:endParaRPr lang="en-US">
              <a:latin typeface="+mn-lt"/>
              <a:ea typeface="Calibri"/>
              <a:cs typeface="Calibri"/>
            </a:endParaRPr>
          </a:p>
        </p:txBody>
      </p:sp>
      <p:sp>
        <p:nvSpPr>
          <p:cNvPr id="15" name="Text Placeholder 14">
            <a:extLst>
              <a:ext uri="{FF2B5EF4-FFF2-40B4-BE49-F238E27FC236}">
                <a16:creationId xmlns:a16="http://schemas.microsoft.com/office/drawing/2014/main" id="{8AC3D826-D280-45A2-8076-E62651BD40E2}"/>
              </a:ext>
            </a:extLst>
          </p:cNvPr>
          <p:cNvSpPr>
            <a:spLocks noGrp="1"/>
          </p:cNvSpPr>
          <p:nvPr>
            <p:ph type="body" sz="quarter" idx="15"/>
          </p:nvPr>
        </p:nvSpPr>
        <p:spPr/>
        <p:txBody>
          <a:bodyPr vert="horz" lIns="0" tIns="0" rIns="0" bIns="0" rtlCol="0" anchor="t">
            <a:normAutofit/>
          </a:bodyPr>
          <a:lstStyle/>
          <a:p>
            <a:pPr marL="0" indent="0">
              <a:buNone/>
            </a:pPr>
            <a:r>
              <a:rPr lang="en-US" b="1">
                <a:latin typeface="+mn-lt"/>
              </a:rPr>
              <a:t>Quality</a:t>
            </a:r>
            <a:endParaRPr lang="en-US">
              <a:latin typeface="+mn-lt"/>
              <a:ea typeface="Calibri"/>
              <a:cs typeface="Calibri"/>
            </a:endParaRPr>
          </a:p>
          <a:p>
            <a:pPr marL="0" indent="0">
              <a:buNone/>
            </a:pPr>
            <a:r>
              <a:rPr lang="en-US">
                <a:latin typeface="+mn-lt"/>
                <a:ea typeface="Calibri"/>
                <a:cs typeface="Calibri"/>
              </a:rPr>
              <a:t>The</a:t>
            </a:r>
            <a:r>
              <a:rPr lang="en-US" b="0" i="0" u="none" strike="noStrike" baseline="0">
                <a:solidFill>
                  <a:srgbClr val="000000"/>
                </a:solidFill>
                <a:latin typeface="+mn-lt"/>
                <a:ea typeface="Calibri"/>
                <a:cs typeface="Calibri"/>
              </a:rPr>
              <a:t> overall quality of the session topic is based on the strength of the submission. We look for unique research, specific data and proof points, tangible takeaways, replicable best practices, inspirational stories, innovative problem-solving, and examples of strong leadership.</a:t>
            </a:r>
            <a:endParaRPr lang="en-US">
              <a:latin typeface="+mn-lt"/>
              <a:ea typeface="Calibri"/>
              <a:cs typeface="Calibri"/>
            </a:endParaRPr>
          </a:p>
        </p:txBody>
      </p:sp>
    </p:spTree>
    <p:extLst>
      <p:ext uri="{BB962C8B-B14F-4D97-AF65-F5344CB8AC3E}">
        <p14:creationId xmlns:p14="http://schemas.microsoft.com/office/powerpoint/2010/main" val="15767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4FD7-8B48-8ABA-1202-731E720456F6}"/>
              </a:ext>
            </a:extLst>
          </p:cNvPr>
          <p:cNvSpPr>
            <a:spLocks noGrp="1"/>
          </p:cNvSpPr>
          <p:nvPr>
            <p:ph type="title"/>
          </p:nvPr>
        </p:nvSpPr>
        <p:spPr/>
        <p:txBody>
          <a:bodyPr/>
          <a:lstStyle/>
          <a:p>
            <a:r>
              <a:rPr lang="en-US"/>
              <a:t>Tips for Creating Your Session Title and Description</a:t>
            </a:r>
          </a:p>
        </p:txBody>
      </p:sp>
      <p:sp>
        <p:nvSpPr>
          <p:cNvPr id="3" name="Text Placeholder 2">
            <a:extLst>
              <a:ext uri="{FF2B5EF4-FFF2-40B4-BE49-F238E27FC236}">
                <a16:creationId xmlns:a16="http://schemas.microsoft.com/office/drawing/2014/main" id="{F2E2990A-00F4-3C37-2FCE-79A7B8664EA7}"/>
              </a:ext>
            </a:extLst>
          </p:cNvPr>
          <p:cNvSpPr>
            <a:spLocks noGrp="1"/>
          </p:cNvSpPr>
          <p:nvPr>
            <p:ph type="body" sz="quarter" idx="16"/>
          </p:nvPr>
        </p:nvSpPr>
        <p:spPr/>
        <p:txBody>
          <a:bodyPr>
            <a:normAutofit fontScale="92500" lnSpcReduction="10000"/>
          </a:bodyPr>
          <a:lstStyle/>
          <a:p>
            <a:r>
              <a:rPr lang="en-US"/>
              <a:t>Session Title</a:t>
            </a:r>
          </a:p>
        </p:txBody>
      </p:sp>
      <p:sp>
        <p:nvSpPr>
          <p:cNvPr id="4" name="Text Placeholder 3">
            <a:extLst>
              <a:ext uri="{FF2B5EF4-FFF2-40B4-BE49-F238E27FC236}">
                <a16:creationId xmlns:a16="http://schemas.microsoft.com/office/drawing/2014/main" id="{11B69535-A6D0-6A28-B519-BBEFD6E7A9EC}"/>
              </a:ext>
            </a:extLst>
          </p:cNvPr>
          <p:cNvSpPr>
            <a:spLocks noGrp="1"/>
          </p:cNvSpPr>
          <p:nvPr>
            <p:ph type="body" sz="quarter" idx="15"/>
          </p:nvPr>
        </p:nvSpPr>
        <p:spPr/>
        <p:txBody>
          <a:bodyPr vert="horz" lIns="182880" tIns="182880" rIns="182880" bIns="182880" rtlCol="0" anchor="t">
            <a:normAutofit/>
          </a:bodyPr>
          <a:lstStyle/>
          <a:p>
            <a:r>
              <a:rPr lang="en-US" b="0" i="0" u="none" strike="noStrike" baseline="0">
                <a:solidFill>
                  <a:srgbClr val="000000"/>
                </a:solidFill>
                <a:latin typeface="+mn-lt"/>
                <a:ea typeface="Calibri"/>
                <a:cs typeface="Calibri"/>
              </a:rPr>
              <a:t>Keep the title clear and concise; ensure it accurately reflects your presentation</a:t>
            </a:r>
          </a:p>
          <a:p>
            <a:r>
              <a:rPr lang="en-US" b="0" i="0" u="none" strike="noStrike" baseline="0">
                <a:solidFill>
                  <a:srgbClr val="000000"/>
                </a:solidFill>
                <a:latin typeface="+mn-lt"/>
                <a:ea typeface="Calibri"/>
                <a:cs typeface="Calibri"/>
              </a:rPr>
              <a:t>A catchy title can grab the audience’s attention, but make sure it is relevant and describes the topic well</a:t>
            </a:r>
          </a:p>
          <a:p>
            <a:r>
              <a:rPr lang="en-US" b="0" i="0" u="none" strike="noStrike" baseline="0">
                <a:solidFill>
                  <a:srgbClr val="000000"/>
                </a:solidFill>
                <a:latin typeface="+mn-lt"/>
                <a:ea typeface="Calibri"/>
                <a:cs typeface="Calibri"/>
              </a:rPr>
              <a:t>A title with 12 or fewer words is optimal</a:t>
            </a:r>
          </a:p>
          <a:p>
            <a:endParaRPr lang="en-US" sz="1800" b="0" i="0" u="none" strike="noStrike" baseline="0">
              <a:solidFill>
                <a:srgbClr val="000000"/>
              </a:solidFill>
              <a:latin typeface="Calibri" panose="020F0502020204030204" pitchFamily="34" charset="0"/>
            </a:endParaRPr>
          </a:p>
          <a:p>
            <a:endParaRPr lang="en-US"/>
          </a:p>
        </p:txBody>
      </p:sp>
      <p:sp>
        <p:nvSpPr>
          <p:cNvPr id="5" name="Text Placeholder 4">
            <a:extLst>
              <a:ext uri="{FF2B5EF4-FFF2-40B4-BE49-F238E27FC236}">
                <a16:creationId xmlns:a16="http://schemas.microsoft.com/office/drawing/2014/main" id="{08601EF7-3C23-DB44-0E4E-F90410ADFCF1}"/>
              </a:ext>
            </a:extLst>
          </p:cNvPr>
          <p:cNvSpPr>
            <a:spLocks noGrp="1"/>
          </p:cNvSpPr>
          <p:nvPr>
            <p:ph type="body" sz="quarter" idx="17"/>
          </p:nvPr>
        </p:nvSpPr>
        <p:spPr/>
        <p:txBody>
          <a:bodyPr>
            <a:normAutofit fontScale="92500" lnSpcReduction="10000"/>
          </a:bodyPr>
          <a:lstStyle/>
          <a:p>
            <a:r>
              <a:rPr lang="en-US"/>
              <a:t>Session Description (Abstract)</a:t>
            </a:r>
          </a:p>
        </p:txBody>
      </p:sp>
      <p:sp>
        <p:nvSpPr>
          <p:cNvPr id="6" name="Text Placeholder 5">
            <a:extLst>
              <a:ext uri="{FF2B5EF4-FFF2-40B4-BE49-F238E27FC236}">
                <a16:creationId xmlns:a16="http://schemas.microsoft.com/office/drawing/2014/main" id="{008DE7FD-13AE-3968-22FE-15365DA4E8CD}"/>
              </a:ext>
            </a:extLst>
          </p:cNvPr>
          <p:cNvSpPr>
            <a:spLocks noGrp="1"/>
          </p:cNvSpPr>
          <p:nvPr>
            <p:ph type="body" sz="quarter" idx="14"/>
          </p:nvPr>
        </p:nvSpPr>
        <p:spPr/>
        <p:txBody>
          <a:bodyPr>
            <a:normAutofit fontScale="92500" lnSpcReduction="10000"/>
          </a:bodyPr>
          <a:lstStyle/>
          <a:p>
            <a:r>
              <a:rPr lang="en-US" b="1" i="0" u="none" strike="noStrike" baseline="0">
                <a:solidFill>
                  <a:srgbClr val="000000"/>
                </a:solidFill>
                <a:latin typeface="+mn-lt"/>
              </a:rPr>
              <a:t>Establish the pain point: </a:t>
            </a:r>
            <a:r>
              <a:rPr lang="en-US" b="0" i="0" u="none" strike="noStrike" baseline="0">
                <a:solidFill>
                  <a:srgbClr val="000000"/>
                </a:solidFill>
                <a:latin typeface="+mn-lt"/>
              </a:rPr>
              <a:t>This is your chance to establish </a:t>
            </a:r>
            <a:r>
              <a:rPr lang="en-US" b="0" i="1" u="none" strike="noStrike" baseline="0">
                <a:solidFill>
                  <a:srgbClr val="000000"/>
                </a:solidFill>
                <a:latin typeface="+mn-lt"/>
              </a:rPr>
              <a:t>what </a:t>
            </a:r>
            <a:r>
              <a:rPr lang="en-US" b="0" i="0" u="none" strike="noStrike" baseline="0">
                <a:solidFill>
                  <a:srgbClr val="000000"/>
                </a:solidFill>
                <a:latin typeface="+mn-lt"/>
              </a:rPr>
              <a:t>the presentation will be about and make a connection with your desired audience.</a:t>
            </a:r>
          </a:p>
          <a:p>
            <a:r>
              <a:rPr lang="en-US" b="1" i="0" u="none" strike="noStrike" baseline="0">
                <a:solidFill>
                  <a:srgbClr val="000000"/>
                </a:solidFill>
                <a:latin typeface="+mn-lt"/>
              </a:rPr>
              <a:t>Build interest and credibility: </a:t>
            </a:r>
            <a:r>
              <a:rPr lang="en-US" b="0" i="0" u="none" strike="noStrike" baseline="0">
                <a:solidFill>
                  <a:srgbClr val="000000"/>
                </a:solidFill>
                <a:latin typeface="+mn-lt"/>
              </a:rPr>
              <a:t>Provide some background in a sentence. Be specific about the challenges or benefits you plan to cover in your talk. Make your point of view clear.</a:t>
            </a:r>
          </a:p>
          <a:p>
            <a:r>
              <a:rPr lang="en-US" b="1" i="0" u="none" strike="noStrike" baseline="0">
                <a:solidFill>
                  <a:srgbClr val="000000"/>
                </a:solidFill>
                <a:latin typeface="+mn-lt"/>
              </a:rPr>
              <a:t>Tell the audience what they will learn: </a:t>
            </a:r>
            <a:r>
              <a:rPr lang="en-US" b="0" i="0" u="none" strike="noStrike" baseline="0">
                <a:solidFill>
                  <a:srgbClr val="000000"/>
                </a:solidFill>
                <a:latin typeface="+mn-lt"/>
              </a:rPr>
              <a:t>Provide the main takeaways from your presentation.</a:t>
            </a:r>
          </a:p>
          <a:p>
            <a:endParaRPr lang="en-US" sz="1800" b="0" i="0" u="none" strike="noStrike" baseline="0">
              <a:solidFill>
                <a:srgbClr val="000000"/>
              </a:solidFill>
              <a:latin typeface="Calibri" panose="020F0502020204030204" pitchFamily="34" charset="0"/>
            </a:endParaRPr>
          </a:p>
          <a:p>
            <a:endParaRPr lang="en-US"/>
          </a:p>
        </p:txBody>
      </p:sp>
    </p:spTree>
    <p:extLst>
      <p:ext uri="{BB962C8B-B14F-4D97-AF65-F5344CB8AC3E}">
        <p14:creationId xmlns:p14="http://schemas.microsoft.com/office/powerpoint/2010/main" val="341696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27B6-F894-81CE-C145-2DE9D3330C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B01592-578B-A16C-BF53-B24BDF72CB8D}"/>
              </a:ext>
            </a:extLst>
          </p:cNvPr>
          <p:cNvSpPr>
            <a:spLocks noGrp="1"/>
          </p:cNvSpPr>
          <p:nvPr>
            <p:ph type="title"/>
          </p:nvPr>
        </p:nvSpPr>
        <p:spPr/>
        <p:txBody>
          <a:bodyPr/>
          <a:lstStyle/>
          <a:p>
            <a:r>
              <a:rPr lang="en-US"/>
              <a:t>Tips for Writing Your Professional Bio</a:t>
            </a:r>
          </a:p>
        </p:txBody>
      </p:sp>
      <p:sp>
        <p:nvSpPr>
          <p:cNvPr id="3" name="Content Placeholder 2">
            <a:extLst>
              <a:ext uri="{FF2B5EF4-FFF2-40B4-BE49-F238E27FC236}">
                <a16:creationId xmlns:a16="http://schemas.microsoft.com/office/drawing/2014/main" id="{C29FBA90-C7D6-3D3C-AE6C-33DD28CC3F77}"/>
              </a:ext>
            </a:extLst>
          </p:cNvPr>
          <p:cNvSpPr>
            <a:spLocks noGrp="1"/>
          </p:cNvSpPr>
          <p:nvPr>
            <p:ph sz="quarter" idx="13"/>
          </p:nvPr>
        </p:nvSpPr>
        <p:spPr/>
        <p:txBody>
          <a:bodyPr vert="horz" lIns="0" tIns="0" rIns="0" bIns="0" rtlCol="0" anchor="t">
            <a:normAutofit/>
          </a:bodyPr>
          <a:lstStyle/>
          <a:p>
            <a:r>
              <a:rPr lang="en-US" sz="1800" b="1" i="0" u="none" strike="noStrike" baseline="0">
                <a:solidFill>
                  <a:srgbClr val="000000"/>
                </a:solidFill>
                <a:latin typeface="+mn-lt"/>
                <a:ea typeface="Calibri"/>
                <a:cs typeface="Calibri"/>
              </a:rPr>
              <a:t>Start with who you are and what you do. </a:t>
            </a:r>
            <a:r>
              <a:rPr lang="en-US" sz="1800" b="0" i="0" u="none" strike="noStrike" baseline="0">
                <a:solidFill>
                  <a:srgbClr val="000000"/>
                </a:solidFill>
                <a:latin typeface="+mn-lt"/>
                <a:ea typeface="Calibri"/>
                <a:cs typeface="Calibri"/>
              </a:rPr>
              <a:t>Include your name and a brief summary of your professional endeavors and goals.</a:t>
            </a:r>
          </a:p>
          <a:p>
            <a:r>
              <a:rPr lang="en-US" sz="1800" b="1" i="0" u="none" strike="noStrike" baseline="0">
                <a:solidFill>
                  <a:srgbClr val="000000"/>
                </a:solidFill>
                <a:latin typeface="+mn-lt"/>
                <a:ea typeface="Calibri"/>
                <a:cs typeface="Calibri"/>
              </a:rPr>
              <a:t>Describe what you’re currently doing. </a:t>
            </a:r>
            <a:r>
              <a:rPr lang="en-US" sz="1800" b="0" i="0" u="none" strike="noStrike" baseline="0">
                <a:solidFill>
                  <a:srgbClr val="000000"/>
                </a:solidFill>
                <a:latin typeface="+mn-lt"/>
                <a:ea typeface="Calibri"/>
                <a:cs typeface="Calibri"/>
              </a:rPr>
              <a:t>Include quantifiable information that shows how effective you are in your most recent position.</a:t>
            </a:r>
          </a:p>
          <a:p>
            <a:r>
              <a:rPr lang="en-US" sz="1800" b="1" i="0" u="none" strike="noStrike" baseline="0">
                <a:solidFill>
                  <a:srgbClr val="000000"/>
                </a:solidFill>
                <a:latin typeface="+mn-lt"/>
                <a:ea typeface="Calibri"/>
                <a:cs typeface="Calibri"/>
              </a:rPr>
              <a:t>Share some professional triumphs. </a:t>
            </a:r>
            <a:r>
              <a:rPr lang="en-US" sz="1800" b="0" i="0" u="none" strike="noStrike" baseline="0">
                <a:solidFill>
                  <a:srgbClr val="000000"/>
                </a:solidFill>
                <a:latin typeface="+mn-lt"/>
                <a:ea typeface="Calibri"/>
                <a:cs typeface="Calibri"/>
              </a:rPr>
              <a:t>This is your opportunity to showcase two or three key moments in your career, such as awards, special recognition, or significant accomplishments.</a:t>
            </a:r>
          </a:p>
          <a:p>
            <a:r>
              <a:rPr lang="en-US" sz="1800" b="1" i="0" u="none" strike="noStrike" baseline="0">
                <a:solidFill>
                  <a:srgbClr val="000000"/>
                </a:solidFill>
                <a:latin typeface="+mn-lt"/>
                <a:ea typeface="Calibri"/>
                <a:cs typeface="Calibri"/>
              </a:rPr>
              <a:t>Include some personal details. </a:t>
            </a:r>
            <a:r>
              <a:rPr lang="en-US" sz="1800" b="0" i="0" u="none" strike="noStrike" baseline="0">
                <a:solidFill>
                  <a:srgbClr val="000000"/>
                </a:solidFill>
                <a:latin typeface="+mn-lt"/>
                <a:ea typeface="Calibri"/>
                <a:cs typeface="Calibri"/>
              </a:rPr>
              <a:t>Your career doesn’t completely define you. Feel free to include interests and hobbies in your bio to make you more relatable.</a:t>
            </a:r>
          </a:p>
          <a:p>
            <a:pPr>
              <a:buFont typeface="Courier New" panose="02070309020205020404" pitchFamily="49" charset="0"/>
              <a:buChar char="o"/>
            </a:pPr>
            <a:endParaRPr lang="en-US" sz="1800">
              <a:solidFill>
                <a:srgbClr val="000000"/>
              </a:solidFill>
              <a:latin typeface="+mn-lt"/>
            </a:endParaRPr>
          </a:p>
          <a:p>
            <a:pPr marL="0" indent="0">
              <a:buNone/>
            </a:pPr>
            <a:r>
              <a:rPr lang="en-US" sz="1800" b="1" i="0" u="none" strike="noStrike" baseline="0">
                <a:solidFill>
                  <a:srgbClr val="000000"/>
                </a:solidFill>
                <a:latin typeface="+mn-lt"/>
                <a:ea typeface="Calibri"/>
                <a:cs typeface="Calibri"/>
              </a:rPr>
              <a:t>REMEMBER</a:t>
            </a:r>
            <a:r>
              <a:rPr lang="en-US" sz="1800" b="1">
                <a:solidFill>
                  <a:srgbClr val="000000"/>
                </a:solidFill>
                <a:latin typeface="+mn-lt"/>
                <a:ea typeface="Calibri"/>
                <a:cs typeface="Calibri"/>
              </a:rPr>
              <a:t>—</a:t>
            </a:r>
            <a:r>
              <a:rPr lang="en-US" sz="1800" b="1" i="0" u="none" strike="noStrike" baseline="0">
                <a:solidFill>
                  <a:srgbClr val="000000"/>
                </a:solidFill>
                <a:latin typeface="+mn-lt"/>
                <a:ea typeface="Calibri"/>
                <a:cs typeface="Calibri"/>
              </a:rPr>
              <a:t>Be real, concise, </a:t>
            </a:r>
            <a:r>
              <a:rPr lang="en-US" sz="1800" b="1">
                <a:solidFill>
                  <a:srgbClr val="000000"/>
                </a:solidFill>
                <a:latin typeface="+mn-lt"/>
                <a:ea typeface="Calibri"/>
                <a:cs typeface="Calibri"/>
              </a:rPr>
              <a:t>and relatable</a:t>
            </a:r>
            <a:endParaRPr lang="en-US" sz="1800" b="1" i="0" u="none" strike="noStrike" baseline="0">
              <a:solidFill>
                <a:srgbClr val="000000"/>
              </a:solidFill>
              <a:latin typeface="+mn-lt"/>
              <a:ea typeface="Calibri"/>
              <a:cs typeface="Calibri"/>
            </a:endParaRPr>
          </a:p>
          <a:p>
            <a:endParaRPr lang="en-US"/>
          </a:p>
        </p:txBody>
      </p:sp>
    </p:spTree>
    <p:extLst>
      <p:ext uri="{BB962C8B-B14F-4D97-AF65-F5344CB8AC3E}">
        <p14:creationId xmlns:p14="http://schemas.microsoft.com/office/powerpoint/2010/main" val="5213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A47EE-0256-E988-6A1F-5BECAA201B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4CA002-8038-0147-A60F-F33B5D233F0F}"/>
              </a:ext>
            </a:extLst>
          </p:cNvPr>
          <p:cNvSpPr>
            <a:spLocks noGrp="1"/>
          </p:cNvSpPr>
          <p:nvPr>
            <p:ph type="title"/>
          </p:nvPr>
        </p:nvSpPr>
        <p:spPr/>
        <p:txBody>
          <a:bodyPr/>
          <a:lstStyle/>
          <a:p>
            <a:r>
              <a:rPr lang="en-US"/>
              <a:t>FAQs</a:t>
            </a:r>
          </a:p>
        </p:txBody>
      </p:sp>
      <p:sp>
        <p:nvSpPr>
          <p:cNvPr id="3" name="Content Placeholder 2">
            <a:extLst>
              <a:ext uri="{FF2B5EF4-FFF2-40B4-BE49-F238E27FC236}">
                <a16:creationId xmlns:a16="http://schemas.microsoft.com/office/drawing/2014/main" id="{CA83BA56-845A-3E37-8C39-53BBBAEC4E9E}"/>
              </a:ext>
            </a:extLst>
          </p:cNvPr>
          <p:cNvSpPr>
            <a:spLocks noGrp="1"/>
          </p:cNvSpPr>
          <p:nvPr>
            <p:ph sz="quarter" idx="13"/>
          </p:nvPr>
        </p:nvSpPr>
        <p:spPr/>
        <p:txBody>
          <a:bodyPr>
            <a:normAutofit lnSpcReduction="10000"/>
          </a:bodyPr>
          <a:lstStyle/>
          <a:p>
            <a:r>
              <a:rPr lang="en-US" sz="1800" b="1" i="0" u="none" strike="noStrike" baseline="0">
                <a:solidFill>
                  <a:srgbClr val="000000"/>
                </a:solidFill>
                <a:latin typeface="+mn-lt"/>
              </a:rPr>
              <a:t>What is the deadline for submission? </a:t>
            </a:r>
            <a:r>
              <a:rPr lang="en-US" sz="1800" b="0" i="0" u="none" strike="noStrike" baseline="0">
                <a:solidFill>
                  <a:srgbClr val="000000"/>
                </a:solidFill>
                <a:latin typeface="+mn-lt"/>
              </a:rPr>
              <a:t>The deadline to submit a proposal for Anthology Together is March 7, 2025, at 11:59 p.m. CT.</a:t>
            </a:r>
          </a:p>
          <a:p>
            <a:r>
              <a:rPr lang="en-US" sz="1800" b="1" i="0" u="none" strike="noStrike" baseline="0">
                <a:solidFill>
                  <a:srgbClr val="000000"/>
                </a:solidFill>
                <a:latin typeface="+mn-lt"/>
              </a:rPr>
              <a:t>How do I submit a proposal? </a:t>
            </a:r>
            <a:r>
              <a:rPr lang="en-US" sz="1800" b="0" i="0" u="none" strike="noStrike" baseline="0">
                <a:solidFill>
                  <a:srgbClr val="000000"/>
                </a:solidFill>
                <a:latin typeface="+mn-lt"/>
              </a:rPr>
              <a:t>All proposals must be submitted online in our </a:t>
            </a:r>
            <a:r>
              <a:rPr lang="en-US" sz="1800" b="0" i="0" u="none" strike="noStrike" baseline="0">
                <a:solidFill>
                  <a:srgbClr val="000000"/>
                </a:solidFill>
                <a:latin typeface="+mn-lt"/>
                <a:hlinkClick r:id="rId3"/>
              </a:rPr>
              <a:t>submission portal</a:t>
            </a:r>
            <a:r>
              <a:rPr lang="en-US" sz="1800" b="0" i="0" u="none" strike="noStrike" baseline="0">
                <a:solidFill>
                  <a:srgbClr val="000000"/>
                </a:solidFill>
                <a:latin typeface="+mn-lt"/>
              </a:rPr>
              <a:t>. You can start at any time and save your proposal to complete at a later date. We suggest using a laptop or desktop computer rather than a mobile device to ensure a successful submission.</a:t>
            </a:r>
          </a:p>
          <a:p>
            <a:r>
              <a:rPr lang="en-US" sz="1800" b="1" i="0" u="none" strike="noStrike" baseline="0">
                <a:solidFill>
                  <a:srgbClr val="000000"/>
                </a:solidFill>
                <a:latin typeface="+mn-lt"/>
              </a:rPr>
              <a:t>Can I submit more than one proposal? </a:t>
            </a:r>
            <a:r>
              <a:rPr lang="en-US" sz="1800" b="0" i="0" u="none" strike="noStrike" baseline="0">
                <a:solidFill>
                  <a:srgbClr val="000000"/>
                </a:solidFill>
                <a:latin typeface="+mn-lt"/>
              </a:rPr>
              <a:t>You may submit more than one proposal; however, keep in mind that we typically only accept one proposal per person.</a:t>
            </a:r>
          </a:p>
          <a:p>
            <a:r>
              <a:rPr lang="en-US" sz="1800" b="1" i="0" u="none" strike="noStrike" baseline="0">
                <a:solidFill>
                  <a:srgbClr val="000000"/>
                </a:solidFill>
                <a:latin typeface="+mn-lt"/>
              </a:rPr>
              <a:t>How can I view the status of my submission? </a:t>
            </a:r>
            <a:r>
              <a:rPr lang="en-US" sz="1800" b="0" i="0" u="none" strike="noStrike" baseline="0">
                <a:solidFill>
                  <a:srgbClr val="000000"/>
                </a:solidFill>
                <a:latin typeface="+mn-lt"/>
              </a:rPr>
              <a:t>You may log in to the CFP portal at any time to check the status of your submission.</a:t>
            </a:r>
          </a:p>
          <a:p>
            <a:r>
              <a:rPr lang="en-US" sz="1800" b="1" i="0" u="none" strike="noStrike" baseline="0">
                <a:solidFill>
                  <a:srgbClr val="000000"/>
                </a:solidFill>
                <a:latin typeface="+mn-lt"/>
              </a:rPr>
              <a:t>What if there are multiple presenters in my session? </a:t>
            </a:r>
            <a:r>
              <a:rPr lang="en-US" sz="1800" b="0" i="0" u="none" strike="noStrike" baseline="0">
                <a:solidFill>
                  <a:srgbClr val="000000"/>
                </a:solidFill>
                <a:latin typeface="+mn-lt"/>
              </a:rPr>
              <a:t>One person should take the lead in submitting the session. They will be the main point of contact for information regarding the session.</a:t>
            </a:r>
          </a:p>
          <a:p>
            <a:r>
              <a:rPr lang="en-US" sz="1800" b="1" i="0" u="none" strike="noStrike" baseline="0">
                <a:solidFill>
                  <a:srgbClr val="000000"/>
                </a:solidFill>
                <a:latin typeface="+mn-lt"/>
              </a:rPr>
              <a:t>When will I find out if my proposal has been accepted? </a:t>
            </a:r>
            <a:r>
              <a:rPr lang="en-US" sz="1800" b="0" i="0" u="none" strike="noStrike" baseline="0">
                <a:solidFill>
                  <a:srgbClr val="000000"/>
                </a:solidFill>
                <a:latin typeface="+mn-lt"/>
              </a:rPr>
              <a:t>Email notifications will be sent in March.</a:t>
            </a:r>
          </a:p>
          <a:p>
            <a:r>
              <a:rPr lang="en-US" sz="1800" b="1" i="0" u="none" strike="noStrike" baseline="0">
                <a:solidFill>
                  <a:srgbClr val="000000"/>
                </a:solidFill>
                <a:latin typeface="+mn-lt"/>
              </a:rPr>
              <a:t>Do presenters get a discount? </a:t>
            </a:r>
            <a:r>
              <a:rPr lang="en-US" sz="1800" b="0" i="0" u="none" strike="noStrike" baseline="0">
                <a:solidFill>
                  <a:srgbClr val="000000"/>
                </a:solidFill>
                <a:latin typeface="+mn-lt"/>
              </a:rPr>
              <a:t>Yes! As a thank you for your time and participation, we offer presenters a discounted registration fee of $600.</a:t>
            </a:r>
            <a:endParaRPr lang="en-US">
              <a:latin typeface="+mn-lt"/>
            </a:endParaRPr>
          </a:p>
        </p:txBody>
      </p:sp>
    </p:spTree>
    <p:extLst>
      <p:ext uri="{BB962C8B-B14F-4D97-AF65-F5344CB8AC3E}">
        <p14:creationId xmlns:p14="http://schemas.microsoft.com/office/powerpoint/2010/main" val="331971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2B9DC-5A5B-A256-102A-32251F84AC4B}"/>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2187CB37-50AE-81BE-8492-EDB24F20822D}"/>
              </a:ext>
            </a:extLst>
          </p:cNvPr>
          <p:cNvSpPr>
            <a:spLocks noGrp="1"/>
          </p:cNvSpPr>
          <p:nvPr>
            <p:ph sz="quarter" idx="13"/>
          </p:nvPr>
        </p:nvSpPr>
        <p:spPr/>
        <p:txBody>
          <a:bodyPr vert="horz" lIns="0" tIns="0" rIns="0" bIns="0" rtlCol="0" anchor="t">
            <a:normAutofit fontScale="92500" lnSpcReduction="20000"/>
          </a:bodyPr>
          <a:lstStyle/>
          <a:p>
            <a:pPr marL="342900" indent="-342900">
              <a:buFont typeface="Arial" panose="020B0604020202020204" pitchFamily="34" charset="0"/>
              <a:buChar char="•"/>
            </a:pPr>
            <a:r>
              <a:rPr lang="en-US">
                <a:latin typeface="Aptos"/>
              </a:rPr>
              <a:t>What Is Anthology Together?</a:t>
            </a:r>
          </a:p>
          <a:p>
            <a:pPr marL="342900" indent="-342900">
              <a:buFont typeface="Arial" panose="020B0604020202020204" pitchFamily="34" charset="0"/>
              <a:buChar char="•"/>
            </a:pPr>
            <a:r>
              <a:rPr lang="en-US">
                <a:latin typeface="Aptos"/>
              </a:rPr>
              <a:t>Key Dates</a:t>
            </a:r>
          </a:p>
          <a:p>
            <a:pPr marL="342900" indent="-342900">
              <a:buFont typeface="Arial" panose="020B0604020202020204" pitchFamily="34" charset="0"/>
              <a:buChar char="•"/>
            </a:pPr>
            <a:r>
              <a:rPr lang="en-US">
                <a:latin typeface="Aptos"/>
              </a:rPr>
              <a:t>Programs </a:t>
            </a:r>
          </a:p>
          <a:p>
            <a:pPr marL="571500" lvl="1" indent="-342900">
              <a:buFont typeface="Arial" panose="020B0604020202020204" pitchFamily="34" charset="0"/>
              <a:buChar char="•"/>
            </a:pPr>
            <a:r>
              <a:rPr lang="en-US">
                <a:latin typeface="Aptos"/>
              </a:rPr>
              <a:t>Program Tracks</a:t>
            </a:r>
          </a:p>
          <a:p>
            <a:pPr marL="571500" lvl="1" indent="-342900">
              <a:buFont typeface="Arial" panose="020B0604020202020204" pitchFamily="34" charset="0"/>
              <a:buChar char="•"/>
            </a:pPr>
            <a:r>
              <a:rPr lang="en-US">
                <a:latin typeface="Aptos"/>
              </a:rPr>
              <a:t>Scheduled Roadmaps</a:t>
            </a:r>
          </a:p>
          <a:p>
            <a:pPr marL="342900" indent="-342900">
              <a:buFont typeface="Arial" panose="020B0604020202020204" pitchFamily="34" charset="0"/>
              <a:buChar char="•"/>
            </a:pPr>
            <a:r>
              <a:rPr lang="en-US">
                <a:latin typeface="Aptos"/>
              </a:rPr>
              <a:t>Presentation Formats</a:t>
            </a:r>
          </a:p>
          <a:p>
            <a:pPr marL="342900" indent="-342900">
              <a:buFont typeface="Arial" panose="020B0604020202020204" pitchFamily="34" charset="0"/>
              <a:buChar char="•"/>
            </a:pPr>
            <a:r>
              <a:rPr lang="en-US">
                <a:latin typeface="Aptos"/>
              </a:rPr>
              <a:t>Submission Tips</a:t>
            </a:r>
          </a:p>
          <a:p>
            <a:pPr marL="342900" indent="-342900">
              <a:buFont typeface="Arial" panose="020B0604020202020204" pitchFamily="34" charset="0"/>
              <a:buChar char="•"/>
            </a:pPr>
            <a:r>
              <a:rPr lang="en-US">
                <a:latin typeface="Aptos"/>
              </a:rPr>
              <a:t>Submission Checklist</a:t>
            </a:r>
          </a:p>
          <a:p>
            <a:pPr marL="342900" indent="-342900">
              <a:buFont typeface="Arial" panose="020B0604020202020204" pitchFamily="34" charset="0"/>
              <a:buChar char="•"/>
            </a:pPr>
            <a:r>
              <a:rPr lang="en-US">
                <a:latin typeface="Aptos"/>
              </a:rPr>
              <a:t>Evaluation Rubric</a:t>
            </a:r>
          </a:p>
          <a:p>
            <a:pPr marL="342900" indent="-342900">
              <a:buFont typeface="Arial" panose="020B0604020202020204" pitchFamily="34" charset="0"/>
              <a:buChar char="•"/>
            </a:pPr>
            <a:r>
              <a:rPr lang="en-US">
                <a:latin typeface="Aptos"/>
              </a:rPr>
              <a:t>Tips for Creating Your Session Title and Description</a:t>
            </a:r>
          </a:p>
          <a:p>
            <a:pPr marL="342900" indent="-342900">
              <a:buFont typeface="Arial" panose="020B0604020202020204" pitchFamily="34" charset="0"/>
              <a:buChar char="•"/>
            </a:pPr>
            <a:r>
              <a:rPr lang="en-US">
                <a:latin typeface="Aptos"/>
              </a:rPr>
              <a:t>Tips for Writing Your Professional Bio</a:t>
            </a:r>
          </a:p>
          <a:p>
            <a:pPr marL="342900" indent="-342900">
              <a:buFont typeface="Arial" panose="020B0604020202020204" pitchFamily="34" charset="0"/>
              <a:buChar char="•"/>
            </a:pPr>
            <a:r>
              <a:rPr lang="en-US">
                <a:latin typeface="Aptos"/>
              </a:rPr>
              <a:t>FAQs</a:t>
            </a:r>
          </a:p>
          <a:p>
            <a:pPr marL="0" indent="0">
              <a:buNone/>
            </a:pPr>
            <a:endParaRPr lang="en-US"/>
          </a:p>
        </p:txBody>
      </p:sp>
    </p:spTree>
    <p:extLst>
      <p:ext uri="{BB962C8B-B14F-4D97-AF65-F5344CB8AC3E}">
        <p14:creationId xmlns:p14="http://schemas.microsoft.com/office/powerpoint/2010/main" val="3431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0B0AC-BECD-5EFD-7E17-3644998A5E92}"/>
              </a:ext>
            </a:extLst>
          </p:cNvPr>
          <p:cNvSpPr>
            <a:spLocks noGrp="1"/>
          </p:cNvSpPr>
          <p:nvPr>
            <p:ph idx="1"/>
          </p:nvPr>
        </p:nvSpPr>
        <p:spPr/>
        <p:txBody>
          <a:bodyPr/>
          <a:lstStyle/>
          <a:p>
            <a:pPr algn="ctr"/>
            <a:endParaRPr lang="en-US" sz="4000"/>
          </a:p>
          <a:p>
            <a:pPr algn="ctr">
              <a:buNone/>
            </a:pPr>
            <a:r>
              <a:rPr lang="en-US" sz="4000"/>
              <a:t>Questions? Please contact </a:t>
            </a:r>
          </a:p>
          <a:p>
            <a:pPr algn="ctr"/>
            <a:r>
              <a:rPr lang="en-US" sz="4000"/>
              <a:t>togetherprogram@anthology.com</a:t>
            </a:r>
          </a:p>
          <a:p>
            <a:endParaRPr lang="en-US"/>
          </a:p>
        </p:txBody>
      </p:sp>
    </p:spTree>
    <p:extLst>
      <p:ext uri="{BB962C8B-B14F-4D97-AF65-F5344CB8AC3E}">
        <p14:creationId xmlns:p14="http://schemas.microsoft.com/office/powerpoint/2010/main" val="226390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8FB23A-77CB-AF10-8FB0-086A9967E1C1}"/>
              </a:ext>
            </a:extLst>
          </p:cNvPr>
          <p:cNvSpPr txBox="1"/>
          <p:nvPr/>
        </p:nvSpPr>
        <p:spPr>
          <a:xfrm>
            <a:off x="1670137" y="1444721"/>
            <a:ext cx="5766068" cy="2646878"/>
          </a:xfrm>
          <a:prstGeom prst="rect">
            <a:avLst/>
          </a:prstGeom>
          <a:no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spAutoFit/>
          </a:bodyPr>
          <a:lstStyle/>
          <a:p>
            <a:r>
              <a:rPr lang="en-US" sz="2200" b="1">
                <a:solidFill>
                  <a:srgbClr val="FFFFFF"/>
                </a:solidFill>
              </a:rPr>
              <a:t>About Anthology</a:t>
            </a:r>
          </a:p>
          <a:p>
            <a:endParaRPr lang="en-US" sz="1400">
              <a:solidFill>
                <a:srgbClr val="FFFFFF"/>
              </a:solidFill>
            </a:endParaRPr>
          </a:p>
          <a:p>
            <a:r>
              <a:rPr lang="en-US" sz="1400">
                <a:solidFill>
                  <a:srgbClr val="FFFFFF"/>
                </a:solidFill>
                <a:ea typeface="+mn-lt"/>
                <a:cs typeface="+mn-lt"/>
              </a:rPr>
              <a:t>Anthology delivers EdTech solutions that empower students to</a:t>
            </a:r>
          </a:p>
          <a:p>
            <a:r>
              <a:rPr lang="en-US" sz="1400">
                <a:solidFill>
                  <a:srgbClr val="FFFFFF"/>
                </a:solidFill>
                <a:ea typeface="+mn-lt"/>
                <a:cs typeface="+mn-lt"/>
              </a:rPr>
              <a:t>reach their full potential and learning institutions to thrive. Millions of</a:t>
            </a:r>
          </a:p>
          <a:p>
            <a:r>
              <a:rPr lang="en-US" sz="1400">
                <a:solidFill>
                  <a:srgbClr val="FFFFFF"/>
                </a:solidFill>
                <a:ea typeface="+mn-lt"/>
                <a:cs typeface="+mn-lt"/>
              </a:rPr>
              <a:t>students around the world are supported via Anthology’s ecosystem of</a:t>
            </a:r>
          </a:p>
          <a:p>
            <a:r>
              <a:rPr lang="en-US" sz="1400">
                <a:solidFill>
                  <a:srgbClr val="FFFFFF"/>
                </a:solidFill>
                <a:ea typeface="+mn-lt"/>
                <a:cs typeface="+mn-lt"/>
              </a:rPr>
              <a:t>flagship SaaS solutions and supporting services, including the award-winning Blackboard® (LMS), Anthology® Student (SIS/ERP), and</a:t>
            </a:r>
          </a:p>
          <a:p>
            <a:r>
              <a:rPr lang="en-US" sz="1400">
                <a:solidFill>
                  <a:srgbClr val="FFFFFF"/>
                </a:solidFill>
                <a:ea typeface="+mn-lt"/>
                <a:cs typeface="+mn-lt"/>
              </a:rPr>
              <a:t>Anthology® Reach (CRM). </a:t>
            </a:r>
            <a:r>
              <a:rPr lang="en-US" sz="1400" b="1">
                <a:solidFill>
                  <a:srgbClr val="4196FF"/>
                </a:solidFill>
                <a:ea typeface="+mn-lt"/>
                <a:cs typeface="+mn-lt"/>
                <a:hlinkClick r:id="rId3">
                  <a:extLst>
                    <a:ext uri="{A12FA001-AC4F-418D-AE19-62706E023703}">
                      <ahyp:hlinkClr xmlns:ahyp="http://schemas.microsoft.com/office/drawing/2018/hyperlinkcolor" val="tx"/>
                    </a:ext>
                  </a:extLst>
                </a:hlinkClick>
              </a:rPr>
              <a:t>anthology.com</a:t>
            </a:r>
          </a:p>
          <a:p>
            <a:endParaRPr lang="en-US" sz="1400">
              <a:solidFill>
                <a:srgbClr val="FFFFFF"/>
              </a:solidFill>
              <a:ea typeface="+mn-lt"/>
              <a:cs typeface="+mn-lt"/>
            </a:endParaRPr>
          </a:p>
          <a:p>
            <a:r>
              <a:rPr lang="en-US" sz="1400">
                <a:solidFill>
                  <a:srgbClr val="FFFFFF"/>
                </a:solidFill>
                <a:ea typeface="+mn-lt"/>
                <a:cs typeface="+mn-lt"/>
              </a:rPr>
              <a:t>Visit </a:t>
            </a:r>
            <a:r>
              <a:rPr lang="en-US" sz="1400" b="1">
                <a:solidFill>
                  <a:srgbClr val="4196FF"/>
                </a:solidFill>
                <a:ea typeface="+mn-lt"/>
                <a:cs typeface="+mn-lt"/>
                <a:hlinkClick r:id="rId4">
                  <a:extLst>
                    <a:ext uri="{A12FA001-AC4F-418D-AE19-62706E023703}">
                      <ahyp:hlinkClr xmlns:ahyp="http://schemas.microsoft.com/office/drawing/2018/hyperlinkcolor" val="tx"/>
                    </a:ext>
                  </a:extLst>
                </a:hlinkClick>
              </a:rPr>
              <a:t>anthology.com/together</a:t>
            </a:r>
            <a:r>
              <a:rPr lang="en-US" sz="1400">
                <a:solidFill>
                  <a:srgbClr val="FFFFFF"/>
                </a:solidFill>
                <a:ea typeface="+mn-lt"/>
                <a:cs typeface="+mn-lt"/>
              </a:rPr>
              <a:t> to learn more about Anthology Together.</a:t>
            </a:r>
          </a:p>
        </p:txBody>
      </p:sp>
      <p:pic>
        <p:nvPicPr>
          <p:cNvPr id="6" name="Picture 5" descr="A white text on a black background&#10;&#10;AI-generated content may be incorrect.">
            <a:extLst>
              <a:ext uri="{FF2B5EF4-FFF2-40B4-BE49-F238E27FC236}">
                <a16:creationId xmlns:a16="http://schemas.microsoft.com/office/drawing/2014/main" id="{826A88D6-64A4-1C12-D7B9-5CC6F9E57E46}"/>
              </a:ext>
            </a:extLst>
          </p:cNvPr>
          <p:cNvPicPr>
            <a:picLocks noChangeAspect="1"/>
          </p:cNvPicPr>
          <p:nvPr/>
        </p:nvPicPr>
        <p:blipFill>
          <a:blip r:embed="rId5"/>
          <a:stretch>
            <a:fillRect/>
          </a:stretch>
        </p:blipFill>
        <p:spPr>
          <a:xfrm>
            <a:off x="1853403" y="4414644"/>
            <a:ext cx="3867873" cy="890381"/>
          </a:xfrm>
          <a:prstGeom prst="rect">
            <a:avLst/>
          </a:prstGeom>
        </p:spPr>
      </p:pic>
      <p:sp>
        <p:nvSpPr>
          <p:cNvPr id="7" name="TextBox 6">
            <a:extLst>
              <a:ext uri="{FF2B5EF4-FFF2-40B4-BE49-F238E27FC236}">
                <a16:creationId xmlns:a16="http://schemas.microsoft.com/office/drawing/2014/main" id="{0C246EA1-88B8-B023-0A18-0AAE6F64080E}"/>
              </a:ext>
            </a:extLst>
          </p:cNvPr>
          <p:cNvSpPr txBox="1"/>
          <p:nvPr/>
        </p:nvSpPr>
        <p:spPr>
          <a:xfrm>
            <a:off x="1670137" y="6103530"/>
            <a:ext cx="5766068" cy="677108"/>
          </a:xfrm>
          <a:prstGeom prst="rect">
            <a:avLst/>
          </a:prstGeom>
          <a:no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spAutoFit/>
          </a:bodyPr>
          <a:lstStyle/>
          <a:p>
            <a:r>
              <a:rPr lang="en-US" sz="1000">
                <a:solidFill>
                  <a:srgbClr val="FFFFFF"/>
                </a:solidFill>
              </a:rPr>
              <a:t>All products mentioned herein are trademarks of Anthology.</a:t>
            </a:r>
            <a:br>
              <a:rPr lang="en-US" sz="1000">
                <a:solidFill>
                  <a:srgbClr val="FFFFFF"/>
                </a:solidFill>
              </a:rPr>
            </a:br>
            <a:r>
              <a:rPr lang="en-US" sz="1000">
                <a:solidFill>
                  <a:srgbClr val="FFFFFF"/>
                </a:solidFill>
              </a:rPr>
              <a:t>©2025 Anthology Inc. and its affiliates. All rights reserved.</a:t>
            </a:r>
            <a:endParaRPr lang="en-US" sz="1000"/>
          </a:p>
        </p:txBody>
      </p:sp>
    </p:spTree>
    <p:extLst>
      <p:ext uri="{BB962C8B-B14F-4D97-AF65-F5344CB8AC3E}">
        <p14:creationId xmlns:p14="http://schemas.microsoft.com/office/powerpoint/2010/main" val="42782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2B9DC-5A5B-A256-102A-32251F84AC4B}"/>
              </a:ext>
            </a:extLst>
          </p:cNvPr>
          <p:cNvSpPr>
            <a:spLocks noGrp="1"/>
          </p:cNvSpPr>
          <p:nvPr>
            <p:ph type="title"/>
          </p:nvPr>
        </p:nvSpPr>
        <p:spPr/>
        <p:txBody>
          <a:bodyPr/>
          <a:lstStyle/>
          <a:p>
            <a:r>
              <a:rPr lang="en-US"/>
              <a:t>What Is Anthology Together?</a:t>
            </a:r>
          </a:p>
        </p:txBody>
      </p:sp>
      <p:sp>
        <p:nvSpPr>
          <p:cNvPr id="3" name="Content Placeholder 2">
            <a:extLst>
              <a:ext uri="{FF2B5EF4-FFF2-40B4-BE49-F238E27FC236}">
                <a16:creationId xmlns:a16="http://schemas.microsoft.com/office/drawing/2014/main" id="{2187CB37-50AE-81BE-8492-EDB24F20822D}"/>
              </a:ext>
            </a:extLst>
          </p:cNvPr>
          <p:cNvSpPr>
            <a:spLocks noGrp="1"/>
          </p:cNvSpPr>
          <p:nvPr>
            <p:ph sz="quarter" idx="13"/>
          </p:nvPr>
        </p:nvSpPr>
        <p:spPr/>
        <p:txBody>
          <a:bodyPr vert="horz" lIns="0" tIns="0" rIns="0" bIns="0" rtlCol="0" anchor="t">
            <a:normAutofit lnSpcReduction="10000"/>
          </a:bodyPr>
          <a:lstStyle/>
          <a:p>
            <a:pPr marL="0" indent="0">
              <a:buNone/>
            </a:pPr>
            <a:r>
              <a:rPr lang="en-US" sz="1900" b="1">
                <a:latin typeface="+mn-lt"/>
              </a:rPr>
              <a:t>Where education + technology meet</a:t>
            </a:r>
          </a:p>
          <a:p>
            <a:pPr marL="0" indent="0">
              <a:buNone/>
            </a:pPr>
            <a:r>
              <a:rPr lang="en-US" sz="1900">
                <a:effectLst/>
                <a:latin typeface="+mn-lt"/>
              </a:rPr>
              <a:t>Anthology Together 2025 (AT25) will be an EdTech conference like no other. It’s where cutting-edge innovation merges with education and technology to transform what’s possible for higher education institutions. It’s THE destination for industry thought leaders and education professionals from all backgrounds and experiences, featuring keynotes by industry insiders, peer-driven discussions, best practices, and limitless networking opportunities. It’s where true collaboration and the Power of Together™ come to life.</a:t>
            </a:r>
          </a:p>
          <a:p>
            <a:pPr marL="0" indent="0">
              <a:buNone/>
            </a:pPr>
            <a:r>
              <a:rPr lang="en-US" sz="1900">
                <a:latin typeface="+mn-lt"/>
              </a:rPr>
              <a:t>July 14-16, 2025</a:t>
            </a:r>
            <a:br>
              <a:rPr lang="en-US" sz="1900">
                <a:latin typeface="+mn-lt"/>
              </a:rPr>
            </a:br>
            <a:r>
              <a:rPr lang="en-US" sz="1900">
                <a:latin typeface="+mn-lt"/>
              </a:rPr>
              <a:t>Fontainebleau Las Vegas</a:t>
            </a:r>
            <a:br>
              <a:rPr lang="en-US" sz="1900">
                <a:latin typeface="+mn-lt"/>
              </a:rPr>
            </a:br>
            <a:r>
              <a:rPr lang="en-US" sz="1900">
                <a:latin typeface="+mn-lt"/>
              </a:rPr>
              <a:t>Las Vegas, Nevada</a:t>
            </a:r>
          </a:p>
          <a:p>
            <a:pPr marL="0" indent="0">
              <a:buNone/>
            </a:pPr>
            <a:r>
              <a:rPr lang="en-US" sz="1900" b="1">
                <a:latin typeface="+mn-lt"/>
              </a:rPr>
              <a:t>AT25 Call for Proposals</a:t>
            </a:r>
          </a:p>
          <a:p>
            <a:pPr marL="0" indent="0">
              <a:buNone/>
            </a:pPr>
            <a:r>
              <a:rPr lang="en-US" sz="1900">
                <a:latin typeface="+mn-lt"/>
              </a:rPr>
              <a:t>We encourage proposals that demonstrate real-world case studies, unique research, best practices, and creative perspectives that can inspire and guide attendees worldwide. Submissions should fit within the established tracks and apply to a variety of audiences. As a thank you, presenters will be eligible for a discounted registration fee of $600 and special recognition on the conference name badge.</a:t>
            </a:r>
          </a:p>
          <a:p>
            <a:pPr marL="0" indent="0">
              <a:buNone/>
            </a:pPr>
            <a:endParaRPr lang="en-US"/>
          </a:p>
        </p:txBody>
      </p:sp>
    </p:spTree>
    <p:extLst>
      <p:ext uri="{BB962C8B-B14F-4D97-AF65-F5344CB8AC3E}">
        <p14:creationId xmlns:p14="http://schemas.microsoft.com/office/powerpoint/2010/main" val="17401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A8C0-F18B-8E23-A896-3B53E66B07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4454D9-1B9A-9F08-FEA1-FAD3597DAFCB}"/>
              </a:ext>
            </a:extLst>
          </p:cNvPr>
          <p:cNvSpPr>
            <a:spLocks noGrp="1"/>
          </p:cNvSpPr>
          <p:nvPr>
            <p:ph type="title"/>
          </p:nvPr>
        </p:nvSpPr>
        <p:spPr/>
        <p:txBody>
          <a:bodyPr/>
          <a:lstStyle/>
          <a:p>
            <a:r>
              <a:rPr lang="en-US"/>
              <a:t>Key Dates</a:t>
            </a:r>
          </a:p>
        </p:txBody>
      </p:sp>
      <p:sp>
        <p:nvSpPr>
          <p:cNvPr id="3" name="Content Placeholder 2">
            <a:extLst>
              <a:ext uri="{FF2B5EF4-FFF2-40B4-BE49-F238E27FC236}">
                <a16:creationId xmlns:a16="http://schemas.microsoft.com/office/drawing/2014/main" id="{590E4906-9B68-DDD0-C8A1-69E4AC10CFE1}"/>
              </a:ext>
            </a:extLst>
          </p:cNvPr>
          <p:cNvSpPr>
            <a:spLocks noGrp="1"/>
          </p:cNvSpPr>
          <p:nvPr>
            <p:ph sz="quarter" idx="13"/>
          </p:nvPr>
        </p:nvSpPr>
        <p:spPr/>
        <p:txBody>
          <a:bodyPr vert="horz" lIns="0" tIns="0" rIns="0" bIns="0" rtlCol="0" anchor="t">
            <a:normAutofit/>
          </a:bodyPr>
          <a:lstStyle/>
          <a:p>
            <a:pPr marL="342900" indent="-342900"/>
            <a:r>
              <a:rPr lang="en-US">
                <a:latin typeface="Aptos"/>
              </a:rPr>
              <a:t>Proposal Submission Portal Opens: January 27, 2025</a:t>
            </a:r>
          </a:p>
          <a:p>
            <a:pPr marL="342900" indent="-342900">
              <a:buFont typeface="Arial" panose="020B0604020202020204" pitchFamily="34" charset="0"/>
              <a:buChar char="•"/>
            </a:pPr>
            <a:r>
              <a:rPr lang="en-US">
                <a:latin typeface="Aptos"/>
              </a:rPr>
              <a:t>Submission Deadline: March 7, 2025</a:t>
            </a:r>
          </a:p>
          <a:p>
            <a:pPr marL="342900" indent="-342900"/>
            <a:r>
              <a:rPr lang="en-US">
                <a:latin typeface="Aptos"/>
              </a:rPr>
              <a:t>Notification of Acceptance: March 31, 2025</a:t>
            </a:r>
            <a:endParaRPr lang="en-US"/>
          </a:p>
          <a:p>
            <a:pPr marL="342900" indent="-342900"/>
            <a:r>
              <a:rPr lang="en-US">
                <a:latin typeface="Aptos"/>
              </a:rPr>
              <a:t>Accepted Sessions Posted on Conference Website: April 28, 2025</a:t>
            </a:r>
          </a:p>
          <a:p>
            <a:pPr marL="342900" indent="-342900"/>
            <a:r>
              <a:rPr lang="en-US">
                <a:latin typeface="Aptos"/>
              </a:rPr>
              <a:t>Session Schedule Released: May 2025</a:t>
            </a:r>
          </a:p>
          <a:p>
            <a:pPr marL="0" indent="0">
              <a:buNone/>
            </a:pPr>
            <a:endParaRPr lang="en-US"/>
          </a:p>
        </p:txBody>
      </p:sp>
    </p:spTree>
    <p:extLst>
      <p:ext uri="{BB962C8B-B14F-4D97-AF65-F5344CB8AC3E}">
        <p14:creationId xmlns:p14="http://schemas.microsoft.com/office/powerpoint/2010/main" val="31604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654E-EFE8-0A10-66B9-5DAAA419E74A}"/>
              </a:ext>
            </a:extLst>
          </p:cNvPr>
          <p:cNvSpPr>
            <a:spLocks noGrp="1"/>
          </p:cNvSpPr>
          <p:nvPr>
            <p:ph type="title"/>
          </p:nvPr>
        </p:nvSpPr>
        <p:spPr/>
        <p:txBody>
          <a:bodyPr/>
          <a:lstStyle/>
          <a:p>
            <a:r>
              <a:rPr lang="en-US"/>
              <a:t>Programs</a:t>
            </a:r>
          </a:p>
        </p:txBody>
      </p:sp>
    </p:spTree>
    <p:extLst>
      <p:ext uri="{BB962C8B-B14F-4D97-AF65-F5344CB8AC3E}">
        <p14:creationId xmlns:p14="http://schemas.microsoft.com/office/powerpoint/2010/main" val="328912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B8E4-D26E-6F1D-CD2E-645F0D3A49E9}"/>
              </a:ext>
            </a:extLst>
          </p:cNvPr>
          <p:cNvSpPr>
            <a:spLocks noGrp="1"/>
          </p:cNvSpPr>
          <p:nvPr>
            <p:ph type="title"/>
          </p:nvPr>
        </p:nvSpPr>
        <p:spPr/>
        <p:txBody>
          <a:bodyPr/>
          <a:lstStyle/>
          <a:p>
            <a:r>
              <a:rPr lang="en-US"/>
              <a:t>Program Tracks </a:t>
            </a:r>
          </a:p>
        </p:txBody>
      </p:sp>
      <p:sp>
        <p:nvSpPr>
          <p:cNvPr id="3" name="Content Placeholder 2">
            <a:extLst>
              <a:ext uri="{FF2B5EF4-FFF2-40B4-BE49-F238E27FC236}">
                <a16:creationId xmlns:a16="http://schemas.microsoft.com/office/drawing/2014/main" id="{0EFD81E0-F476-4E9B-A3AA-404474E1D7AA}"/>
              </a:ext>
            </a:extLst>
          </p:cNvPr>
          <p:cNvSpPr>
            <a:spLocks noGrp="1"/>
          </p:cNvSpPr>
          <p:nvPr>
            <p:ph type="body" sz="quarter" idx="15"/>
          </p:nvPr>
        </p:nvSpPr>
        <p:spPr/>
        <p:txBody>
          <a:bodyPr vert="horz" lIns="182880" tIns="182880" rIns="182880" bIns="182880" rtlCol="0" anchor="t">
            <a:noAutofit/>
          </a:bodyPr>
          <a:lstStyle/>
          <a:p>
            <a:r>
              <a:rPr lang="en-US" sz="1200" b="1">
                <a:latin typeface="+mn-lt"/>
              </a:rPr>
              <a:t>Description: </a:t>
            </a:r>
            <a:r>
              <a:rPr lang="en-US" sz="1200" b="0" i="0" u="none" strike="noStrike" baseline="0">
                <a:solidFill>
                  <a:srgbClr val="000000"/>
                </a:solidFill>
                <a:latin typeface="+mn-lt"/>
                <a:ea typeface="Calibri"/>
                <a:cs typeface="Calibri"/>
              </a:rPr>
              <a:t>Discover new ways to foster connections and strengthen support with alumni and donors while using data to enhance your engagement and fundraising strategies. Join the sessions in this track to gather information on developing more personalized and meaningful alumni engagement strategies, effectively stewarding current and past donors, and using your advancement CRM to proactively identify prospects and increase your team’s efficiency. </a:t>
            </a:r>
            <a:endParaRPr lang="en-US" sz="1200" b="1">
              <a:latin typeface="+mn-lt"/>
              <a:ea typeface="Calibri"/>
              <a:cs typeface="Calibri"/>
            </a:endParaRPr>
          </a:p>
          <a:p>
            <a:r>
              <a:rPr lang="en-US" sz="1200" b="1">
                <a:latin typeface="+mn-lt"/>
              </a:rPr>
              <a:t>Key products and services: </a:t>
            </a:r>
            <a:r>
              <a:rPr lang="en-US" sz="1200" b="0" i="0" u="none" strike="noStrike" baseline="0">
                <a:solidFill>
                  <a:srgbClr val="000000"/>
                </a:solidFill>
                <a:latin typeface="+mn-lt"/>
                <a:ea typeface="Calibri"/>
                <a:cs typeface="Calibri"/>
              </a:rPr>
              <a:t>Anthology Encompass, Anthology Raise, Anthology Services (Implementation, Education</a:t>
            </a:r>
            <a:r>
              <a:rPr lang="en-US" sz="1200">
                <a:solidFill>
                  <a:srgbClr val="000000"/>
                </a:solidFill>
                <a:latin typeface="+mn-lt"/>
                <a:ea typeface="Calibri"/>
                <a:cs typeface="Calibri"/>
              </a:rPr>
              <a:t>, Adoption,</a:t>
            </a:r>
            <a:r>
              <a:rPr lang="en-US" sz="1200" b="0" i="0" u="none" strike="noStrike" baseline="0">
                <a:solidFill>
                  <a:srgbClr val="000000"/>
                </a:solidFill>
                <a:latin typeface="+mn-lt"/>
                <a:ea typeface="Calibri"/>
                <a:cs typeface="Calibri"/>
              </a:rPr>
              <a:t> and Optimization)</a:t>
            </a:r>
            <a:endParaRPr lang="en-US" sz="1200" b="1">
              <a:latin typeface="+mn-lt"/>
              <a:ea typeface="Calibri"/>
              <a:cs typeface="Calibri"/>
            </a:endParaRPr>
          </a:p>
          <a:p>
            <a:r>
              <a:rPr lang="en-US" sz="1200" b="1">
                <a:latin typeface="+mn-lt"/>
              </a:rPr>
              <a:t>Target audience: </a:t>
            </a:r>
            <a:r>
              <a:rPr lang="en-US" sz="1200" b="0" i="0" u="none" strike="noStrike" baseline="0">
                <a:solidFill>
                  <a:srgbClr val="000000"/>
                </a:solidFill>
                <a:latin typeface="+mn-lt"/>
                <a:ea typeface="Calibri"/>
                <a:cs typeface="Calibri"/>
              </a:rPr>
              <a:t>Advancement/Alumni Relations, Marketing/Communications (Advancement Only), Advancement Leader, AVP/Director of Alumni Relations, AVP/Director of Advancement </a:t>
            </a:r>
            <a:r>
              <a:rPr lang="en-US" sz="1200">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 AVP/Director of Annual Giving, Director of Marketing Communications (Advancement </a:t>
            </a:r>
            <a:r>
              <a:rPr lang="en-US" sz="1200">
                <a:solidFill>
                  <a:srgbClr val="000000"/>
                </a:solidFill>
                <a:latin typeface="+mn-lt"/>
                <a:ea typeface="Calibri"/>
                <a:cs typeface="Calibri"/>
              </a:rPr>
              <a:t>Only</a:t>
            </a:r>
            <a:r>
              <a:rPr lang="en-US" sz="1200" b="0" i="0" u="none" strike="noStrike" baseline="0">
                <a:solidFill>
                  <a:srgbClr val="000000"/>
                </a:solidFill>
                <a:latin typeface="+mn-lt"/>
                <a:ea typeface="Calibri"/>
                <a:cs typeface="Calibri"/>
              </a:rPr>
              <a:t>), Associate/Assistant Directors of Alumni Relations, Advancement Services, Annual Giving, Communications, Information Technology (IT) </a:t>
            </a:r>
            <a:r>
              <a:rPr lang="en-US" sz="1200">
                <a:solidFill>
                  <a:srgbClr val="000000"/>
                </a:solidFill>
                <a:latin typeface="+mn-lt"/>
                <a:ea typeface="Calibri"/>
                <a:cs typeface="Calibri"/>
              </a:rPr>
              <a:t>Leader</a:t>
            </a:r>
            <a:r>
              <a:rPr lang="en-US" sz="1200" b="0" i="0" u="none" strike="noStrike" baseline="0">
                <a:solidFill>
                  <a:srgbClr val="000000"/>
                </a:solidFill>
                <a:latin typeface="+mn-lt"/>
                <a:ea typeface="Calibri"/>
                <a:cs typeface="Calibri"/>
              </a:rPr>
              <a:t>, Web Services and System Administrators</a:t>
            </a:r>
            <a:endParaRPr lang="en-US" sz="1200" b="1">
              <a:latin typeface="+mn-lt"/>
              <a:ea typeface="Calibri"/>
              <a:cs typeface="Calibri"/>
            </a:endParaRPr>
          </a:p>
        </p:txBody>
      </p:sp>
      <p:sp>
        <p:nvSpPr>
          <p:cNvPr id="10" name="Text Placeholder 9">
            <a:extLst>
              <a:ext uri="{FF2B5EF4-FFF2-40B4-BE49-F238E27FC236}">
                <a16:creationId xmlns:a16="http://schemas.microsoft.com/office/drawing/2014/main" id="{39EAB4B2-7C10-8A7F-51D3-3AB325E3E3F8}"/>
              </a:ext>
            </a:extLst>
          </p:cNvPr>
          <p:cNvSpPr>
            <a:spLocks noGrp="1"/>
          </p:cNvSpPr>
          <p:nvPr>
            <p:ph type="body" sz="quarter" idx="16"/>
          </p:nvPr>
        </p:nvSpPr>
        <p:spPr/>
        <p:txBody>
          <a:bodyPr>
            <a:normAutofit fontScale="92500" lnSpcReduction="10000"/>
          </a:bodyPr>
          <a:lstStyle/>
          <a:p>
            <a:r>
              <a:rPr lang="en-US"/>
              <a:t>Alumni and Advancement</a:t>
            </a:r>
          </a:p>
        </p:txBody>
      </p:sp>
      <p:sp>
        <p:nvSpPr>
          <p:cNvPr id="11" name="Text Placeholder 10">
            <a:extLst>
              <a:ext uri="{FF2B5EF4-FFF2-40B4-BE49-F238E27FC236}">
                <a16:creationId xmlns:a16="http://schemas.microsoft.com/office/drawing/2014/main" id="{2351F710-A35C-C7A4-86C6-BD11367A037C}"/>
              </a:ext>
            </a:extLst>
          </p:cNvPr>
          <p:cNvSpPr>
            <a:spLocks noGrp="1"/>
          </p:cNvSpPr>
          <p:nvPr>
            <p:ph type="body" sz="quarter" idx="17"/>
          </p:nvPr>
        </p:nvSpPr>
        <p:spPr/>
        <p:txBody>
          <a:bodyPr>
            <a:normAutofit fontScale="92500" lnSpcReduction="10000"/>
          </a:bodyPr>
          <a:lstStyle/>
          <a:p>
            <a:r>
              <a:rPr lang="en-US"/>
              <a:t>Corporate and Government</a:t>
            </a:r>
          </a:p>
        </p:txBody>
      </p:sp>
      <p:sp>
        <p:nvSpPr>
          <p:cNvPr id="6" name="Text Placeholder 3">
            <a:extLst>
              <a:ext uri="{FF2B5EF4-FFF2-40B4-BE49-F238E27FC236}">
                <a16:creationId xmlns:a16="http://schemas.microsoft.com/office/drawing/2014/main" id="{A7AD5BFC-A505-0E04-157B-3887D22DDE88}"/>
              </a:ext>
            </a:extLst>
          </p:cNvPr>
          <p:cNvSpPr txBox="1">
            <a:spLocks/>
          </p:cNvSpPr>
          <p:nvPr/>
        </p:nvSpPr>
        <p:spPr>
          <a:xfrm>
            <a:off x="6437187" y="2387807"/>
            <a:ext cx="5067300" cy="4019232"/>
          </a:xfrm>
          <a:prstGeom prst="rect">
            <a:avLst/>
          </a:prstGeom>
        </p:spPr>
        <p:txBody>
          <a:bodyPr vert="horz" lIns="182880" tIns="182880" rIns="182880" bIns="182880" rtlCol="0" anchor="t">
            <a:normAutofit/>
          </a:bodyPr>
          <a:lstStyle>
            <a:lvl1pPr marL="2286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1pPr>
            <a:lvl2pPr marL="4572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2pPr>
            <a:lvl3pPr marL="6858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4pPr>
            <a:lvl5pPr marL="11430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latin typeface="+mn-lt"/>
              </a:rPr>
              <a:t>Description: </a:t>
            </a:r>
            <a:r>
              <a:rPr lang="en-US" sz="1200" b="0" i="0" u="none" strike="noStrike" baseline="0">
                <a:solidFill>
                  <a:srgbClr val="000000"/>
                </a:solidFill>
                <a:latin typeface="+mn-lt"/>
                <a:ea typeface="Calibri"/>
                <a:cs typeface="Calibri"/>
              </a:rPr>
              <a:t>Hear from practitioners across government and corporate </a:t>
            </a:r>
            <a:r>
              <a:rPr lang="en-US" sz="1200">
                <a:solidFill>
                  <a:srgbClr val="000000"/>
                </a:solidFill>
                <a:latin typeface="+mn-lt"/>
                <a:ea typeface="Calibri"/>
                <a:cs typeface="Calibri"/>
              </a:rPr>
              <a:t>spaces</a:t>
            </a:r>
            <a:r>
              <a:rPr lang="en-US" sz="1200" b="0" i="0" u="none" strike="noStrike" baseline="0">
                <a:solidFill>
                  <a:srgbClr val="000000"/>
                </a:solidFill>
                <a:latin typeface="+mn-lt"/>
                <a:ea typeface="Calibri"/>
                <a:cs typeface="Calibri"/>
              </a:rPr>
              <a:t> and learn about their unique use of Anthology products, their </a:t>
            </a:r>
            <a:r>
              <a:rPr lang="en-US" sz="1200">
                <a:solidFill>
                  <a:srgbClr val="000000"/>
                </a:solidFill>
                <a:latin typeface="+mn-lt"/>
                <a:ea typeface="Calibri"/>
                <a:cs typeface="Calibri"/>
              </a:rPr>
              <a:t>takeaways,</a:t>
            </a:r>
            <a:r>
              <a:rPr lang="en-US" sz="1200" b="0" i="0" u="none" strike="noStrike" baseline="0">
                <a:solidFill>
                  <a:srgbClr val="000000"/>
                </a:solidFill>
                <a:latin typeface="+mn-lt"/>
                <a:ea typeface="Calibri"/>
                <a:cs typeface="Calibri"/>
              </a:rPr>
              <a:t> and best practices, and how you can apply them at your organization. Additionally, hear from the team delivering new enhancements to Blackboard in the coming months and how these new features can improve and expand your current and future programs.</a:t>
            </a:r>
            <a:endParaRPr lang="en-US" sz="1200" b="1">
              <a:latin typeface="+mn-lt"/>
              <a:ea typeface="Calibri"/>
              <a:cs typeface="Calibri"/>
            </a:endParaRPr>
          </a:p>
          <a:p>
            <a:r>
              <a:rPr lang="en-US" sz="1200" b="1">
                <a:latin typeface="+mn-lt"/>
              </a:rPr>
              <a:t>Key products and services: </a:t>
            </a:r>
            <a:r>
              <a:rPr lang="en-US" sz="1200" b="0" i="0" u="none" strike="noStrike" baseline="0">
                <a:solidFill>
                  <a:srgbClr val="000000"/>
                </a:solidFill>
                <a:latin typeface="+mn-lt"/>
              </a:rPr>
              <a:t>Blackboard, Anthology Ally, Anthology Adopt, Anthology Services (Implementation, Education, Integration</a:t>
            </a:r>
            <a:r>
              <a:rPr lang="en-US" sz="1200">
                <a:solidFill>
                  <a:srgbClr val="000000"/>
                </a:solidFill>
                <a:latin typeface="+mn-lt"/>
              </a:rPr>
              <a:t>,</a:t>
            </a:r>
            <a:r>
              <a:rPr lang="en-US" sz="1200" b="0" i="0" u="none" strike="noStrike" baseline="0">
                <a:solidFill>
                  <a:srgbClr val="000000"/>
                </a:solidFill>
                <a:latin typeface="+mn-lt"/>
              </a:rPr>
              <a:t> </a:t>
            </a:r>
            <a:r>
              <a:rPr lang="en-US" sz="1200">
                <a:solidFill>
                  <a:srgbClr val="000000"/>
                </a:solidFill>
                <a:latin typeface="+mn-lt"/>
              </a:rPr>
              <a:t>Adoption, </a:t>
            </a:r>
            <a:r>
              <a:rPr lang="en-US" sz="1200" b="0" i="0" u="none" strike="noStrike" baseline="0">
                <a:solidFill>
                  <a:srgbClr val="000000"/>
                </a:solidFill>
                <a:latin typeface="+mn-lt"/>
              </a:rPr>
              <a:t>and Optimization)</a:t>
            </a:r>
            <a:endParaRPr lang="en-US" sz="1200" b="1">
              <a:latin typeface="+mn-lt"/>
            </a:endParaRPr>
          </a:p>
          <a:p>
            <a:r>
              <a:rPr lang="en-US" sz="1200" b="1">
                <a:latin typeface="+mn-lt"/>
              </a:rPr>
              <a:t>Target audience: </a:t>
            </a:r>
            <a:r>
              <a:rPr lang="en-US" sz="1200" b="0" i="0" u="none" strike="noStrike" baseline="0">
                <a:solidFill>
                  <a:srgbClr val="000000"/>
                </a:solidFill>
                <a:latin typeface="+mn-lt"/>
                <a:ea typeface="Calibri"/>
                <a:cs typeface="Calibri"/>
              </a:rPr>
              <a:t>Academic Affairs, Data/Institutional Research, Educator, HR/Training, Information Technology (IT)/Web Services, Instructional Design, Legal/Contracts/Compliance, Online Learning/eLearning, Student Affairs, Senior Leadership</a:t>
            </a:r>
            <a:endParaRPr lang="en-US" sz="1200" b="1">
              <a:latin typeface="+mn-lt"/>
              <a:ea typeface="Calibri"/>
              <a:cs typeface="Calibri"/>
            </a:endParaRPr>
          </a:p>
        </p:txBody>
      </p:sp>
    </p:spTree>
    <p:extLst>
      <p:ext uri="{BB962C8B-B14F-4D97-AF65-F5344CB8AC3E}">
        <p14:creationId xmlns:p14="http://schemas.microsoft.com/office/powerpoint/2010/main" val="173082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1EEF3-4D97-B6C0-1F85-6D09BF082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E18B9-2C0F-9AA6-5CDB-6740589D2657}"/>
              </a:ext>
            </a:extLst>
          </p:cNvPr>
          <p:cNvSpPr>
            <a:spLocks noGrp="1"/>
          </p:cNvSpPr>
          <p:nvPr>
            <p:ph type="title"/>
          </p:nvPr>
        </p:nvSpPr>
        <p:spPr/>
        <p:txBody>
          <a:bodyPr/>
          <a:lstStyle/>
          <a:p>
            <a:r>
              <a:rPr lang="en-US"/>
              <a:t>Program Tracks</a:t>
            </a:r>
          </a:p>
        </p:txBody>
      </p:sp>
      <p:sp>
        <p:nvSpPr>
          <p:cNvPr id="3" name="Content Placeholder 2">
            <a:extLst>
              <a:ext uri="{FF2B5EF4-FFF2-40B4-BE49-F238E27FC236}">
                <a16:creationId xmlns:a16="http://schemas.microsoft.com/office/drawing/2014/main" id="{520467D1-0898-3979-093B-089F26067C9C}"/>
              </a:ext>
            </a:extLst>
          </p:cNvPr>
          <p:cNvSpPr>
            <a:spLocks noGrp="1"/>
          </p:cNvSpPr>
          <p:nvPr>
            <p:ph type="body" sz="quarter" idx="15"/>
          </p:nvPr>
        </p:nvSpPr>
        <p:spPr/>
        <p:txBody>
          <a:bodyPr vert="horz" lIns="182880" tIns="182880" rIns="182880" bIns="182880" rtlCol="0" anchor="t">
            <a:normAutofit/>
          </a:bodyPr>
          <a:lstStyle/>
          <a:p>
            <a:r>
              <a:rPr lang="en-US" sz="1200" b="1" i="0" u="none" strike="noStrike" baseline="0">
                <a:solidFill>
                  <a:srgbClr val="000000"/>
                </a:solidFill>
                <a:latin typeface="+mn-lt"/>
                <a:ea typeface="Calibri"/>
                <a:cs typeface="Calibri"/>
              </a:rPr>
              <a:t>Description</a:t>
            </a:r>
            <a:r>
              <a:rPr lang="en-US" sz="1200" b="0" i="0" u="none" strike="noStrike" baseline="0">
                <a:solidFill>
                  <a:srgbClr val="000000"/>
                </a:solidFill>
                <a:latin typeface="+mn-lt"/>
                <a:ea typeface="Calibri"/>
                <a:cs typeface="Calibri"/>
              </a:rPr>
              <a:t>: Dive deep into sessions that highlight innovation throughout the enrollment and advising funnel. As AI, integrated data, and sophisticated CRM technologies provide increased opportunities to add efficiency and personalization to enrollment plans, learn best practices from your peers on how these trends can drive strategic enrollment growth, and guide advisors on student needs. Discover how </a:t>
            </a:r>
            <a:r>
              <a:rPr lang="en-US" sz="1200">
                <a:solidFill>
                  <a:srgbClr val="000000"/>
                </a:solidFill>
                <a:latin typeface="+mn-lt"/>
                <a:ea typeface="Calibri"/>
                <a:cs typeface="Calibri"/>
              </a:rPr>
              <a:t>institutions are</a:t>
            </a:r>
            <a:r>
              <a:rPr lang="en-US" sz="1200" b="0" i="0" u="none" strike="noStrike" baseline="0">
                <a:solidFill>
                  <a:srgbClr val="000000"/>
                </a:solidFill>
                <a:latin typeface="+mn-lt"/>
                <a:ea typeface="Calibri"/>
                <a:cs typeface="Calibri"/>
              </a:rPr>
              <a:t> combining the power of technology and scaled operations to positively impact top-funnel enrollment growth and streamline the admissions process.</a:t>
            </a:r>
          </a:p>
          <a:p>
            <a:r>
              <a:rPr lang="en-US" sz="1200" b="1" i="0" u="none" strike="noStrike" baseline="0">
                <a:solidFill>
                  <a:srgbClr val="000000"/>
                </a:solidFill>
                <a:latin typeface="+mn-lt"/>
                <a:ea typeface="Calibri"/>
                <a:cs typeface="Calibri"/>
              </a:rPr>
              <a:t>Key </a:t>
            </a:r>
            <a:r>
              <a:rPr lang="en-US" sz="1200" b="1">
                <a:solidFill>
                  <a:srgbClr val="000000"/>
                </a:solidFill>
                <a:latin typeface="+mn-lt"/>
                <a:ea typeface="Calibri"/>
                <a:cs typeface="Calibri"/>
              </a:rPr>
              <a:t>products</a:t>
            </a:r>
            <a:r>
              <a:rPr lang="en-US" sz="1200" b="1" i="0" u="none" strike="noStrike" baseline="0">
                <a:solidFill>
                  <a:srgbClr val="000000"/>
                </a:solidFill>
                <a:latin typeface="+mn-lt"/>
                <a:ea typeface="Calibri"/>
                <a:cs typeface="Calibri"/>
              </a:rPr>
              <a:t> and </a:t>
            </a:r>
            <a:r>
              <a:rPr lang="en-US" sz="1200" b="1">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 Anthology Reach (</a:t>
            </a:r>
            <a:r>
              <a:rPr lang="en-US" sz="1200">
                <a:solidFill>
                  <a:srgbClr val="000000"/>
                </a:solidFill>
                <a:latin typeface="+mn-lt"/>
                <a:ea typeface="Calibri"/>
                <a:cs typeface="Calibri"/>
              </a:rPr>
              <a:t>Marketing &amp; Admissions),</a:t>
            </a:r>
            <a:r>
              <a:rPr lang="en-US" sz="1200" b="0" i="0" u="none" strike="noStrike" baseline="0">
                <a:solidFill>
                  <a:srgbClr val="000000"/>
                </a:solidFill>
                <a:latin typeface="+mn-lt"/>
                <a:ea typeface="Calibri"/>
                <a:cs typeface="Calibri"/>
              </a:rPr>
              <a:t> Anthology Online Program Experience (OPX), Anthology Student Success Services (Enrollment &amp; Marketing), Anthology Services (Implementation, Education, Integration</a:t>
            </a:r>
            <a:r>
              <a:rPr lang="en-US" sz="1200">
                <a:solidFill>
                  <a:srgbClr val="000000"/>
                </a:solidFill>
                <a:latin typeface="+mn-lt"/>
                <a:ea typeface="Calibri"/>
                <a:cs typeface="Calibri"/>
              </a:rPr>
              <a:t>,</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Adoption, and</a:t>
            </a:r>
            <a:r>
              <a:rPr lang="en-US" sz="1200" b="0" i="0" u="none" strike="noStrike" baseline="0">
                <a:solidFill>
                  <a:srgbClr val="000000"/>
                </a:solidFill>
                <a:latin typeface="+mn-lt"/>
                <a:ea typeface="Calibri"/>
                <a:cs typeface="Calibri"/>
              </a:rPr>
              <a:t> Optimization), </a:t>
            </a:r>
            <a:r>
              <a:rPr lang="en-US" sz="1200">
                <a:solidFill>
                  <a:srgbClr val="000000"/>
                </a:solidFill>
                <a:latin typeface="+mn-lt"/>
                <a:ea typeface="Calibri"/>
                <a:cs typeface="Calibri"/>
              </a:rPr>
              <a:t>Anthology Illuminate</a:t>
            </a:r>
            <a:endParaRPr lang="en-US" sz="1200" b="0" i="0" u="none" strike="noStrike" baseline="0">
              <a:solidFill>
                <a:srgbClr val="000000"/>
              </a:solidFill>
              <a:latin typeface="+mn-lt"/>
              <a:ea typeface="Calibri"/>
              <a:cs typeface="Calibri"/>
            </a:endParaRPr>
          </a:p>
          <a:p>
            <a:r>
              <a:rPr lang="en-US" sz="1200" b="1" i="0" u="none" strike="noStrike" baseline="0">
                <a:solidFill>
                  <a:srgbClr val="000000"/>
                </a:solidFill>
                <a:latin typeface="+mn-lt"/>
                <a:ea typeface="Calibri"/>
                <a:cs typeface="Calibri"/>
              </a:rPr>
              <a:t>Target </a:t>
            </a:r>
            <a:r>
              <a:rPr lang="en-US" sz="1200" b="1">
                <a:solidFill>
                  <a:srgbClr val="000000"/>
                </a:solidFill>
                <a:latin typeface="+mn-lt"/>
                <a:ea typeface="Calibri"/>
                <a:cs typeface="Calibri"/>
              </a:rPr>
              <a:t>audience</a:t>
            </a:r>
            <a:r>
              <a:rPr lang="en-US" sz="1200" b="0" i="0" u="none" strike="noStrike" baseline="0">
                <a:solidFill>
                  <a:srgbClr val="000000"/>
                </a:solidFill>
                <a:latin typeface="+mn-lt"/>
                <a:ea typeface="Calibri"/>
                <a:cs typeface="Calibri"/>
              </a:rPr>
              <a:t>: Admissions/Enrollment, Data/Institutional Research, Information Technology (IT)/Web Services, Financial Aid/Funding/Bursar, Marketing/Communications, Online Learning/eLearning, Senior Leadership</a:t>
            </a:r>
            <a:endParaRPr lang="en-US" sz="1200" b="1">
              <a:latin typeface="+mn-lt"/>
              <a:ea typeface="Calibri"/>
              <a:cs typeface="Calibri"/>
            </a:endParaRPr>
          </a:p>
        </p:txBody>
      </p:sp>
      <p:sp>
        <p:nvSpPr>
          <p:cNvPr id="4" name="Text Placeholder 3">
            <a:extLst>
              <a:ext uri="{FF2B5EF4-FFF2-40B4-BE49-F238E27FC236}">
                <a16:creationId xmlns:a16="http://schemas.microsoft.com/office/drawing/2014/main" id="{CE417D5F-C3F5-952B-21FE-E595417C8AE6}"/>
              </a:ext>
            </a:extLst>
          </p:cNvPr>
          <p:cNvSpPr>
            <a:spLocks noGrp="1"/>
          </p:cNvSpPr>
          <p:nvPr>
            <p:ph type="body" sz="quarter" idx="14"/>
          </p:nvPr>
        </p:nvSpPr>
        <p:spPr/>
        <p:txBody>
          <a:bodyPr vert="horz" lIns="182880" tIns="182880" rIns="182880" bIns="182880" rtlCol="0" anchor="t">
            <a:noAutofit/>
          </a:bodyPr>
          <a:lstStyle/>
          <a:p>
            <a:r>
              <a:rPr lang="en-US" sz="1200" b="1" i="0" u="none" strike="noStrike" baseline="0">
                <a:solidFill>
                  <a:srgbClr val="000000"/>
                </a:solidFill>
                <a:latin typeface="+mn-lt"/>
                <a:ea typeface="Calibri"/>
                <a:cs typeface="Calibri"/>
              </a:rPr>
              <a:t>Description</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Retention is a top priority in higher education, and many teams across campus—such as student affairs, advising, and student services—have a critical role in influencing student success and retention. This track will highlight how institutions can leverage the power of Anthology’s student engagement, retention, and support tools and services to drive impactful retention efforts. Join experts who have successfully tackled these challenges by creating robust co-curricular experiences, strengthening student support and engagement services, and synthesizing data across departments and systems. Attendees will leave with actionable insights on how to enhance the student experience and improve retention outcomes at their own campuses.</a:t>
            </a:r>
          </a:p>
          <a:p>
            <a:r>
              <a:rPr lang="en-US" sz="1200" b="1" i="0" u="none" strike="noStrike" baseline="0">
                <a:solidFill>
                  <a:srgbClr val="000000"/>
                </a:solidFill>
                <a:latin typeface="+mn-lt"/>
                <a:ea typeface="Calibri"/>
                <a:cs typeface="Calibri"/>
              </a:rPr>
              <a:t>Key </a:t>
            </a:r>
            <a:r>
              <a:rPr lang="en-US" sz="1200" b="1">
                <a:solidFill>
                  <a:srgbClr val="000000"/>
                </a:solidFill>
                <a:latin typeface="+mn-lt"/>
                <a:ea typeface="Calibri"/>
                <a:cs typeface="Calibri"/>
              </a:rPr>
              <a:t>products</a:t>
            </a:r>
            <a:r>
              <a:rPr lang="en-US" sz="1200" b="1" i="0" u="none" strike="noStrike" baseline="0">
                <a:solidFill>
                  <a:srgbClr val="000000"/>
                </a:solidFill>
                <a:latin typeface="+mn-lt"/>
                <a:ea typeface="Calibri"/>
                <a:cs typeface="Calibri"/>
              </a:rPr>
              <a:t> and </a:t>
            </a:r>
            <a:r>
              <a:rPr lang="en-US" sz="1200" b="1">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a:t>
            </a:r>
            <a:r>
              <a:rPr lang="en-US" sz="1200">
                <a:solidFill>
                  <a:srgbClr val="000000"/>
                </a:solidFill>
                <a:latin typeface="+mn-lt"/>
                <a:ea typeface="Calibri"/>
                <a:cs typeface="Calibri"/>
              </a:rPr>
              <a:t> Anthology Engage, Anthology Reach (Advising), Anthology Student Success Services (Retention Coaching), Anthology Services (Implementation, Education, Adoption, and Optimization Services), Anthology Illuminate</a:t>
            </a:r>
          </a:p>
          <a:p>
            <a:r>
              <a:rPr lang="en-US" sz="1200" b="1" i="0" u="none" strike="noStrike" baseline="0">
                <a:solidFill>
                  <a:srgbClr val="000000"/>
                </a:solidFill>
                <a:latin typeface="+mn-lt"/>
                <a:ea typeface="Calibri"/>
                <a:cs typeface="Calibri"/>
              </a:rPr>
              <a:t>Target </a:t>
            </a:r>
            <a:r>
              <a:rPr lang="en-US" sz="1200" b="1">
                <a:solidFill>
                  <a:srgbClr val="000000"/>
                </a:solidFill>
                <a:latin typeface="+mn-lt"/>
                <a:ea typeface="Calibri"/>
                <a:cs typeface="Calibri"/>
              </a:rPr>
              <a:t>audience</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Student Success/Services, Admissions/Enrollment, Data/Institutional Research, Information Technology (IT)/Web Services, Student Affairs</a:t>
            </a:r>
          </a:p>
        </p:txBody>
      </p:sp>
      <p:sp>
        <p:nvSpPr>
          <p:cNvPr id="10" name="Text Placeholder 9">
            <a:extLst>
              <a:ext uri="{FF2B5EF4-FFF2-40B4-BE49-F238E27FC236}">
                <a16:creationId xmlns:a16="http://schemas.microsoft.com/office/drawing/2014/main" id="{2F5ADDE1-4E0E-6165-83F4-3A639E3CADBB}"/>
              </a:ext>
            </a:extLst>
          </p:cNvPr>
          <p:cNvSpPr>
            <a:spLocks noGrp="1"/>
          </p:cNvSpPr>
          <p:nvPr>
            <p:ph type="body" sz="quarter" idx="16"/>
          </p:nvPr>
        </p:nvSpPr>
        <p:spPr/>
        <p:txBody>
          <a:bodyPr>
            <a:normAutofit fontScale="92500" lnSpcReduction="10000"/>
          </a:bodyPr>
          <a:lstStyle/>
          <a:p>
            <a:r>
              <a:rPr lang="en-US"/>
              <a:t>Recruitment, Admissions, and Enrollment</a:t>
            </a:r>
          </a:p>
        </p:txBody>
      </p:sp>
      <p:sp>
        <p:nvSpPr>
          <p:cNvPr id="11" name="Text Placeholder 10">
            <a:extLst>
              <a:ext uri="{FF2B5EF4-FFF2-40B4-BE49-F238E27FC236}">
                <a16:creationId xmlns:a16="http://schemas.microsoft.com/office/drawing/2014/main" id="{1BD492A7-D6AB-C50E-5BE5-DDBE1B070485}"/>
              </a:ext>
            </a:extLst>
          </p:cNvPr>
          <p:cNvSpPr>
            <a:spLocks noGrp="1"/>
          </p:cNvSpPr>
          <p:nvPr>
            <p:ph type="body" sz="quarter" idx="17"/>
          </p:nvPr>
        </p:nvSpPr>
        <p:spPr/>
        <p:txBody>
          <a:bodyPr>
            <a:normAutofit fontScale="92500" lnSpcReduction="10000"/>
          </a:bodyPr>
          <a:lstStyle/>
          <a:p>
            <a:r>
              <a:rPr lang="en-US"/>
              <a:t>Student Engagement, Retention, and Support</a:t>
            </a:r>
          </a:p>
        </p:txBody>
      </p:sp>
    </p:spTree>
    <p:extLst>
      <p:ext uri="{BB962C8B-B14F-4D97-AF65-F5344CB8AC3E}">
        <p14:creationId xmlns:p14="http://schemas.microsoft.com/office/powerpoint/2010/main" val="116078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39D62-FC06-876D-D7F8-1668DE740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D5CF2-102D-186B-A943-6E3353AF2D2F}"/>
              </a:ext>
            </a:extLst>
          </p:cNvPr>
          <p:cNvSpPr>
            <a:spLocks noGrp="1"/>
          </p:cNvSpPr>
          <p:nvPr>
            <p:ph type="title"/>
          </p:nvPr>
        </p:nvSpPr>
        <p:spPr/>
        <p:txBody>
          <a:bodyPr/>
          <a:lstStyle/>
          <a:p>
            <a:r>
              <a:rPr lang="en-US"/>
              <a:t>Program Tracks</a:t>
            </a:r>
          </a:p>
        </p:txBody>
      </p:sp>
      <p:sp>
        <p:nvSpPr>
          <p:cNvPr id="3" name="Content Placeholder 2">
            <a:extLst>
              <a:ext uri="{FF2B5EF4-FFF2-40B4-BE49-F238E27FC236}">
                <a16:creationId xmlns:a16="http://schemas.microsoft.com/office/drawing/2014/main" id="{EF5389D5-27D5-83B9-4FC1-736FC8A7F805}"/>
              </a:ext>
            </a:extLst>
          </p:cNvPr>
          <p:cNvSpPr>
            <a:spLocks noGrp="1"/>
          </p:cNvSpPr>
          <p:nvPr>
            <p:ph type="body" sz="quarter" idx="15"/>
          </p:nvPr>
        </p:nvSpPr>
        <p:spPr/>
        <p:txBody>
          <a:bodyPr vert="horz" lIns="182880" tIns="182880" rIns="182880" bIns="182880" rtlCol="0" anchor="t">
            <a:normAutofit lnSpcReduction="10000"/>
          </a:bodyPr>
          <a:lstStyle/>
          <a:p>
            <a:r>
              <a:rPr lang="en-US" sz="1200" b="1">
                <a:latin typeface="+mn-lt"/>
              </a:rPr>
              <a:t>Description: </a:t>
            </a:r>
            <a:r>
              <a:rPr lang="en-US" sz="1200" b="0" i="0" u="none" strike="noStrike" baseline="0">
                <a:solidFill>
                  <a:srgbClr val="000000"/>
                </a:solidFill>
                <a:latin typeface="+mn-lt"/>
                <a:ea typeface="Calibri"/>
                <a:cs typeface="Calibri"/>
              </a:rPr>
              <a:t>Join institution leaders and instructors from around the world to share actionable insights on how data, technology, and innovation drive engaging learning experiences. Explore AI and other EdTech trends that are impacting modern pedagogy and learn best practices from your peers on how these are being applied to empower instructors and benefit students from diverse backgrounds. As higher education sharpens its focus on data, this track will uncover how to effectively leverage insights from learning technology to improve the overall student experience.</a:t>
            </a:r>
            <a:endParaRPr lang="en-US" sz="1200" b="1">
              <a:latin typeface="+mn-lt"/>
              <a:ea typeface="Calibri"/>
              <a:cs typeface="Calibri"/>
            </a:endParaRPr>
          </a:p>
          <a:p>
            <a:r>
              <a:rPr lang="en-US" sz="1200" b="1">
                <a:latin typeface="+mn-lt"/>
              </a:rPr>
              <a:t>Key products and services: </a:t>
            </a:r>
            <a:r>
              <a:rPr lang="en-US" sz="1200" b="0" i="0" u="none" strike="noStrike" baseline="0">
                <a:solidFill>
                  <a:srgbClr val="000000"/>
                </a:solidFill>
                <a:latin typeface="+mn-lt"/>
                <a:ea typeface="Calibri"/>
                <a:cs typeface="Calibri"/>
              </a:rPr>
              <a:t>Blackboard, Anthology Ally, Anthology Adopt, Anthology Services (Implementation, Education, Integration, </a:t>
            </a:r>
            <a:r>
              <a:rPr lang="en-US" sz="1200">
                <a:solidFill>
                  <a:srgbClr val="000000"/>
                </a:solidFill>
                <a:latin typeface="+mn-lt"/>
                <a:ea typeface="Calibri"/>
                <a:cs typeface="Calibri"/>
              </a:rPr>
              <a:t>Adoption, </a:t>
            </a:r>
            <a:r>
              <a:rPr lang="en-US" sz="1200" b="0" i="0" u="none" strike="noStrike" baseline="0">
                <a:solidFill>
                  <a:srgbClr val="000000"/>
                </a:solidFill>
                <a:latin typeface="+mn-lt"/>
                <a:ea typeface="Calibri"/>
                <a:cs typeface="Calibri"/>
              </a:rPr>
              <a:t>and Optimization)</a:t>
            </a:r>
            <a:r>
              <a:rPr lang="en-US" sz="1200">
                <a:solidFill>
                  <a:srgbClr val="000000"/>
                </a:solidFill>
                <a:latin typeface="+mn-lt"/>
                <a:ea typeface="Calibri"/>
                <a:cs typeface="Calibri"/>
              </a:rPr>
              <a:t>, Anthology Milestone, Anthology Evaluate, Anthology Illuminate, Anthology Student Success Services (IT Help Desk)</a:t>
            </a:r>
            <a:endParaRPr lang="en-US" sz="1200" b="1">
              <a:latin typeface="+mn-lt"/>
              <a:ea typeface="Calibri"/>
              <a:cs typeface="Calibri"/>
            </a:endParaRPr>
          </a:p>
          <a:p>
            <a:r>
              <a:rPr lang="en-US" sz="1200" b="1">
                <a:latin typeface="+mn-lt"/>
              </a:rPr>
              <a:t>Target audience: </a:t>
            </a:r>
            <a:r>
              <a:rPr lang="en-US" sz="1200" b="0" i="0" u="none" strike="noStrike" baseline="0">
                <a:solidFill>
                  <a:srgbClr val="000000"/>
                </a:solidFill>
                <a:latin typeface="+mn-lt"/>
                <a:ea typeface="Calibri"/>
                <a:cs typeface="Calibri"/>
              </a:rPr>
              <a:t>Academic Affairs, Accessibility/Disability Services, Assessment, Data/Institutional Research, Educator, Information Technology (IT)/Web Services, Instructional Design, Online Learning/eLearning, Student Success/Services, Senior Leadership</a:t>
            </a:r>
            <a:endParaRPr lang="en-US" sz="1200" b="1">
              <a:latin typeface="+mn-lt"/>
              <a:ea typeface="Calibri"/>
              <a:cs typeface="Calibri"/>
            </a:endParaRPr>
          </a:p>
        </p:txBody>
      </p:sp>
      <p:sp>
        <p:nvSpPr>
          <p:cNvPr id="10" name="Text Placeholder 9">
            <a:extLst>
              <a:ext uri="{FF2B5EF4-FFF2-40B4-BE49-F238E27FC236}">
                <a16:creationId xmlns:a16="http://schemas.microsoft.com/office/drawing/2014/main" id="{A766F8B2-4CB0-BD15-AB1B-FF8E357C2574}"/>
              </a:ext>
            </a:extLst>
          </p:cNvPr>
          <p:cNvSpPr>
            <a:spLocks noGrp="1"/>
          </p:cNvSpPr>
          <p:nvPr>
            <p:ph type="body" sz="quarter" idx="16"/>
          </p:nvPr>
        </p:nvSpPr>
        <p:spPr/>
        <p:txBody>
          <a:bodyPr>
            <a:normAutofit fontScale="92500" lnSpcReduction="10000"/>
          </a:bodyPr>
          <a:lstStyle/>
          <a:p>
            <a:r>
              <a:rPr lang="en-US"/>
              <a:t>Teaching and Learning</a:t>
            </a:r>
          </a:p>
        </p:txBody>
      </p:sp>
      <p:sp>
        <p:nvSpPr>
          <p:cNvPr id="11" name="Text Placeholder 10">
            <a:extLst>
              <a:ext uri="{FF2B5EF4-FFF2-40B4-BE49-F238E27FC236}">
                <a16:creationId xmlns:a16="http://schemas.microsoft.com/office/drawing/2014/main" id="{5CD9FAF1-D9E9-C3E5-3329-2F7C783A2329}"/>
              </a:ext>
            </a:extLst>
          </p:cNvPr>
          <p:cNvSpPr>
            <a:spLocks noGrp="1"/>
          </p:cNvSpPr>
          <p:nvPr>
            <p:ph type="body" sz="quarter" idx="17"/>
          </p:nvPr>
        </p:nvSpPr>
        <p:spPr/>
        <p:txBody>
          <a:bodyPr>
            <a:normAutofit fontScale="92500" lnSpcReduction="10000"/>
          </a:bodyPr>
          <a:lstStyle/>
          <a:p>
            <a:r>
              <a:rPr lang="en-US"/>
              <a:t>Student and ERP Transformation</a:t>
            </a:r>
          </a:p>
        </p:txBody>
      </p:sp>
      <p:sp>
        <p:nvSpPr>
          <p:cNvPr id="6" name="Text Placeholder 3">
            <a:extLst>
              <a:ext uri="{FF2B5EF4-FFF2-40B4-BE49-F238E27FC236}">
                <a16:creationId xmlns:a16="http://schemas.microsoft.com/office/drawing/2014/main" id="{225DE7A3-EC20-C73B-6E33-30969E675EB1}"/>
              </a:ext>
            </a:extLst>
          </p:cNvPr>
          <p:cNvSpPr txBox="1">
            <a:spLocks/>
          </p:cNvSpPr>
          <p:nvPr/>
        </p:nvSpPr>
        <p:spPr>
          <a:xfrm>
            <a:off x="6438900" y="2218283"/>
            <a:ext cx="5067300" cy="4019232"/>
          </a:xfrm>
          <a:prstGeom prst="rect">
            <a:avLst/>
          </a:prstGeom>
        </p:spPr>
        <p:txBody>
          <a:bodyPr vert="horz" lIns="182880" tIns="182880" rIns="182880" bIns="182880" rtlCol="0" anchor="t">
            <a:noAutofit/>
          </a:bodyPr>
          <a:lstStyle>
            <a:lvl1pPr marL="2286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1pPr>
            <a:lvl2pPr marL="4572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2pPr>
            <a:lvl3pPr marL="6858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4pPr>
            <a:lvl5pPr marL="11430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0" u="none" strike="noStrike" baseline="0">
                <a:solidFill>
                  <a:srgbClr val="000000"/>
                </a:solidFill>
                <a:latin typeface="+mn-lt"/>
                <a:ea typeface="Calibri"/>
                <a:cs typeface="Calibri"/>
              </a:rPr>
              <a:t>Description</a:t>
            </a:r>
            <a:r>
              <a:rPr lang="en-US" sz="1200" b="0" i="0" u="none" strike="noStrike" baseline="0">
                <a:solidFill>
                  <a:srgbClr val="000000"/>
                </a:solidFill>
                <a:latin typeface="+mn-lt"/>
                <a:ea typeface="Calibri"/>
                <a:cs typeface="Calibri"/>
              </a:rPr>
              <a:t>: Join us to explore how innovative institutions leverage Anthology’s modern </a:t>
            </a:r>
            <a:r>
              <a:rPr lang="en-US" sz="1200">
                <a:solidFill>
                  <a:srgbClr val="000000"/>
                </a:solidFill>
                <a:latin typeface="+mn-lt"/>
                <a:ea typeface="Calibri"/>
                <a:cs typeface="Calibri"/>
              </a:rPr>
              <a:t>student</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information</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system</a:t>
            </a:r>
            <a:r>
              <a:rPr lang="en-US" sz="1200" b="0" i="0" u="none" strike="noStrike" baseline="0">
                <a:solidFill>
                  <a:srgbClr val="000000"/>
                </a:solidFill>
                <a:latin typeface="+mn-lt"/>
                <a:ea typeface="Calibri"/>
                <a:cs typeface="Calibri"/>
              </a:rPr>
              <a:t> (SIS) and </a:t>
            </a:r>
            <a:r>
              <a:rPr lang="en-US" sz="1200">
                <a:solidFill>
                  <a:srgbClr val="000000"/>
                </a:solidFill>
                <a:latin typeface="+mn-lt"/>
                <a:ea typeface="Calibri"/>
                <a:cs typeface="Calibri"/>
              </a:rPr>
              <a:t>enterprise</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resource</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planning</a:t>
            </a:r>
            <a:r>
              <a:rPr lang="en-US" sz="1200" b="0" i="0" u="none" strike="noStrike" baseline="0">
                <a:solidFill>
                  <a:srgbClr val="000000"/>
                </a:solidFill>
                <a:latin typeface="+mn-lt"/>
                <a:ea typeface="Calibri"/>
                <a:cs typeface="Calibri"/>
              </a:rPr>
              <a:t> (ERP) solutions. With a holistic scope that supports you from acceptance to graduation, Anthology is enabling institutional agility </a:t>
            </a:r>
            <a:r>
              <a:rPr lang="en-US" sz="1200">
                <a:solidFill>
                  <a:srgbClr val="000000"/>
                </a:solidFill>
                <a:latin typeface="+mn-lt"/>
                <a:ea typeface="Calibri"/>
                <a:cs typeface="Calibri"/>
              </a:rPr>
              <a:t>at scale</a:t>
            </a:r>
            <a:r>
              <a:rPr lang="en-US" sz="1200" b="0" i="0" u="none" strike="noStrike" baseline="0">
                <a:solidFill>
                  <a:srgbClr val="000000"/>
                </a:solidFill>
                <a:latin typeface="+mn-lt"/>
                <a:ea typeface="Calibri"/>
                <a:cs typeface="Calibri"/>
              </a:rPr>
              <a:t> with unparalleled flexibility from </a:t>
            </a:r>
            <a:r>
              <a:rPr lang="en-US" sz="1200">
                <a:solidFill>
                  <a:srgbClr val="000000"/>
                </a:solidFill>
                <a:latin typeface="+mn-lt"/>
                <a:ea typeface="Calibri"/>
                <a:cs typeface="Calibri"/>
              </a:rPr>
              <a:t>products</a:t>
            </a:r>
            <a:r>
              <a:rPr lang="en-US" sz="1200" b="0" i="0" u="none" strike="noStrike" baseline="0">
                <a:solidFill>
                  <a:srgbClr val="000000"/>
                </a:solidFill>
                <a:latin typeface="+mn-lt"/>
                <a:ea typeface="Calibri"/>
                <a:cs typeface="Calibri"/>
              </a:rPr>
              <a:t> and </a:t>
            </a:r>
            <a:r>
              <a:rPr lang="en-US" sz="1200">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 Hear from institutions partnering with Anthology to offer diverse learning structures to automate finance, payroll, and human capital management processes and to enable data-driven </a:t>
            </a:r>
            <a:r>
              <a:rPr lang="en-US" sz="1200">
                <a:solidFill>
                  <a:srgbClr val="000000"/>
                </a:solidFill>
                <a:latin typeface="+mn-lt"/>
                <a:ea typeface="Calibri"/>
                <a:cs typeface="Calibri"/>
              </a:rPr>
              <a:t>decision-making</a:t>
            </a:r>
            <a:r>
              <a:rPr lang="en-US" sz="1200" b="0" i="0" u="none" strike="noStrike" baseline="0">
                <a:solidFill>
                  <a:srgbClr val="000000"/>
                </a:solidFill>
                <a:latin typeface="+mn-lt"/>
                <a:ea typeface="Calibri"/>
                <a:cs typeface="Calibri"/>
              </a:rPr>
              <a:t> across the institution. </a:t>
            </a:r>
          </a:p>
          <a:p>
            <a:r>
              <a:rPr lang="en-US" sz="1200" b="1" i="0" u="none" strike="noStrike" baseline="0">
                <a:solidFill>
                  <a:srgbClr val="000000"/>
                </a:solidFill>
                <a:latin typeface="+mn-lt"/>
                <a:ea typeface="Calibri"/>
                <a:cs typeface="Calibri"/>
              </a:rPr>
              <a:t>Key </a:t>
            </a:r>
            <a:r>
              <a:rPr lang="en-US" sz="1200" b="1">
                <a:solidFill>
                  <a:srgbClr val="000000"/>
                </a:solidFill>
                <a:latin typeface="+mn-lt"/>
                <a:ea typeface="Calibri"/>
                <a:cs typeface="Calibri"/>
              </a:rPr>
              <a:t>products</a:t>
            </a:r>
            <a:r>
              <a:rPr lang="en-US" sz="1200" b="1" i="0" u="none" strike="noStrike" baseline="0">
                <a:solidFill>
                  <a:srgbClr val="000000"/>
                </a:solidFill>
                <a:latin typeface="+mn-lt"/>
                <a:ea typeface="Calibri"/>
                <a:cs typeface="Calibri"/>
              </a:rPr>
              <a:t> and </a:t>
            </a:r>
            <a:r>
              <a:rPr lang="en-US" sz="1200" b="1">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 Anthology Student, Anthology Finance &amp; HCM, Anthology Payroll, Anthology Student Success (</a:t>
            </a:r>
            <a:r>
              <a:rPr lang="en-US" sz="1200">
                <a:solidFill>
                  <a:srgbClr val="000000"/>
                </a:solidFill>
                <a:latin typeface="+mn-lt"/>
                <a:ea typeface="Calibri"/>
                <a:cs typeface="Calibri"/>
              </a:rPr>
              <a:t>One Stop</a:t>
            </a:r>
            <a:r>
              <a:rPr lang="en-US" sz="1200" b="0" i="0" u="none" strike="noStrike" baseline="0">
                <a:solidFill>
                  <a:srgbClr val="000000"/>
                </a:solidFill>
                <a:latin typeface="+mn-lt"/>
                <a:ea typeface="Calibri"/>
                <a:cs typeface="Calibri"/>
              </a:rPr>
              <a:t>), Anthology Services (Implementation, Integration, Education, Optimization, Growth</a:t>
            </a:r>
            <a:r>
              <a:rPr lang="en-US" sz="1200">
                <a:solidFill>
                  <a:srgbClr val="000000"/>
                </a:solidFill>
                <a:latin typeface="+mn-lt"/>
                <a:ea typeface="Calibri"/>
                <a:cs typeface="Calibri"/>
              </a:rPr>
              <a:t>,</a:t>
            </a:r>
            <a:r>
              <a:rPr lang="en-US" sz="1200" b="0" i="0" u="none" strike="noStrike" baseline="0">
                <a:solidFill>
                  <a:srgbClr val="000000"/>
                </a:solidFill>
                <a:latin typeface="+mn-lt"/>
                <a:ea typeface="Calibri"/>
                <a:cs typeface="Calibri"/>
              </a:rPr>
              <a:t> and Adoption </a:t>
            </a:r>
            <a:r>
              <a:rPr lang="en-US" sz="1200">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 </a:t>
            </a:r>
            <a:r>
              <a:rPr lang="en-US" sz="1200">
                <a:solidFill>
                  <a:srgbClr val="000000"/>
                </a:solidFill>
                <a:latin typeface="+mn-lt"/>
                <a:ea typeface="Calibri"/>
                <a:cs typeface="Calibri"/>
              </a:rPr>
              <a:t>Anthology Illuminate</a:t>
            </a:r>
            <a:endParaRPr lang="en-US" sz="1200" b="0" i="0" u="none" strike="noStrike" baseline="0">
              <a:solidFill>
                <a:srgbClr val="000000"/>
              </a:solidFill>
              <a:latin typeface="+mn-lt"/>
              <a:ea typeface="Calibri"/>
              <a:cs typeface="Calibri"/>
            </a:endParaRPr>
          </a:p>
          <a:p>
            <a:r>
              <a:rPr lang="en-US" sz="1200" b="1" i="0" u="none" strike="noStrike" baseline="0">
                <a:solidFill>
                  <a:srgbClr val="000000"/>
                </a:solidFill>
                <a:latin typeface="+mn-lt"/>
                <a:ea typeface="Calibri"/>
                <a:cs typeface="Calibri"/>
              </a:rPr>
              <a:t>Target </a:t>
            </a:r>
            <a:r>
              <a:rPr lang="en-US" sz="1200" b="1">
                <a:solidFill>
                  <a:srgbClr val="000000"/>
                </a:solidFill>
                <a:latin typeface="+mn-lt"/>
                <a:ea typeface="Calibri"/>
                <a:cs typeface="Calibri"/>
              </a:rPr>
              <a:t>audience</a:t>
            </a:r>
            <a:r>
              <a:rPr lang="en-US" sz="1200" b="0" i="0" u="none" strike="noStrike" baseline="0">
                <a:solidFill>
                  <a:srgbClr val="000000"/>
                </a:solidFill>
                <a:latin typeface="+mn-lt"/>
                <a:ea typeface="Calibri"/>
                <a:cs typeface="Calibri"/>
              </a:rPr>
              <a:t>: Academic Affairs, Academic Operations, Accessibility/Disability Services, Accounting &amp; Finance, Admissions/Enrollment, Data/Institutional Research, Facilities/Operations, Financial Aid/Funding/Bursar, HR/Training, Information Technology (IT)/Web Services, Legal/Contracts/Compliance, Marketing/Communications, Records, Student Affairs, Student </a:t>
            </a:r>
            <a:r>
              <a:rPr lang="en-US" sz="1200" b="0" i="0" u="none" strike="noStrike" baseline="0">
                <a:solidFill>
                  <a:srgbClr val="000000"/>
                </a:solidFill>
                <a:latin typeface="Calibri"/>
                <a:ea typeface="Calibri"/>
                <a:cs typeface="Calibri"/>
              </a:rPr>
              <a:t>Success/Services, Senior Leadership</a:t>
            </a:r>
            <a:endParaRPr lang="en-US" sz="1200">
              <a:latin typeface="Calibri"/>
              <a:ea typeface="Calibri"/>
              <a:cs typeface="Calibri"/>
            </a:endParaRPr>
          </a:p>
        </p:txBody>
      </p:sp>
    </p:spTree>
    <p:extLst>
      <p:ext uri="{BB962C8B-B14F-4D97-AF65-F5344CB8AC3E}">
        <p14:creationId xmlns:p14="http://schemas.microsoft.com/office/powerpoint/2010/main" val="18443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7D8B-464B-DFF0-5641-C87967C05C58}"/>
              </a:ext>
            </a:extLst>
          </p:cNvPr>
          <p:cNvSpPr>
            <a:spLocks noGrp="1"/>
          </p:cNvSpPr>
          <p:nvPr>
            <p:ph type="title"/>
          </p:nvPr>
        </p:nvSpPr>
        <p:spPr/>
        <p:txBody>
          <a:bodyPr/>
          <a:lstStyle/>
          <a:p>
            <a:r>
              <a:rPr lang="en-US"/>
              <a:t>Program Tracks</a:t>
            </a:r>
          </a:p>
        </p:txBody>
      </p:sp>
      <p:sp>
        <p:nvSpPr>
          <p:cNvPr id="3" name="Text Placeholder 2">
            <a:extLst>
              <a:ext uri="{FF2B5EF4-FFF2-40B4-BE49-F238E27FC236}">
                <a16:creationId xmlns:a16="http://schemas.microsoft.com/office/drawing/2014/main" id="{237356D3-046C-F560-7ECF-C3D547F64025}"/>
              </a:ext>
            </a:extLst>
          </p:cNvPr>
          <p:cNvSpPr>
            <a:spLocks noGrp="1"/>
          </p:cNvSpPr>
          <p:nvPr>
            <p:ph type="body" sz="quarter" idx="16"/>
          </p:nvPr>
        </p:nvSpPr>
        <p:spPr/>
        <p:txBody>
          <a:bodyPr>
            <a:normAutofit fontScale="92500" lnSpcReduction="10000"/>
          </a:bodyPr>
          <a:lstStyle/>
          <a:p>
            <a:r>
              <a:rPr lang="en-US"/>
              <a:t>Accessibility and Inclusion</a:t>
            </a:r>
          </a:p>
        </p:txBody>
      </p:sp>
      <p:sp>
        <p:nvSpPr>
          <p:cNvPr id="4" name="Text Placeholder 3">
            <a:extLst>
              <a:ext uri="{FF2B5EF4-FFF2-40B4-BE49-F238E27FC236}">
                <a16:creationId xmlns:a16="http://schemas.microsoft.com/office/drawing/2014/main" id="{08DA5D61-555B-6E4C-1530-E911882763AE}"/>
              </a:ext>
            </a:extLst>
          </p:cNvPr>
          <p:cNvSpPr>
            <a:spLocks noGrp="1"/>
          </p:cNvSpPr>
          <p:nvPr>
            <p:ph type="body" sz="quarter" idx="15"/>
          </p:nvPr>
        </p:nvSpPr>
        <p:spPr>
          <a:xfrm>
            <a:off x="685800" y="2218283"/>
            <a:ext cx="5067300" cy="4348554"/>
          </a:xfrm>
        </p:spPr>
        <p:txBody>
          <a:bodyPr vert="horz" lIns="182880" tIns="182880" rIns="182880" bIns="182880" rtlCol="0" anchor="t">
            <a:normAutofit fontScale="92500" lnSpcReduction="20000"/>
          </a:bodyPr>
          <a:lstStyle/>
          <a:p>
            <a:r>
              <a:rPr lang="en-US" sz="1300" b="1">
                <a:latin typeface="Aptos"/>
              </a:rPr>
              <a:t>Description: </a:t>
            </a:r>
            <a:r>
              <a:rPr lang="en-US" sz="1300">
                <a:solidFill>
                  <a:srgbClr val="000000"/>
                </a:solidFill>
                <a:effectLst/>
                <a:latin typeface="Aptos"/>
                <a:ea typeface="Times New Roman" panose="02020603050405020304" pitchFamily="18" charset="0"/>
                <a:cs typeface="Aptos" panose="020B0004020202020204" pitchFamily="34" charset="0"/>
              </a:rPr>
              <a:t>Institutions around the world continue to face challenges balancing the technology involved in creating more inclusive online learning environments with the very real personal impact it has on education, all while navigating an evolving regulatory landscape. This session track will bring together industry experts, user experience professionals, and institutional experiences to explore how the world of accessibility and inclusion is evolving and reshaping higher education. Sessions in this track will feature insights into best practices for thoughtfully applying accessibility and inclusion strategies to campus solutions and services, ensuring that all students can leverage the power of flexibility and choice in order to succeed. Through practical examples and expert guidance, attendees will be equipped with the knowledge to enhance their institutions' commitment to an inclusive, accessible educational environment. </a:t>
            </a:r>
          </a:p>
          <a:p>
            <a:r>
              <a:rPr lang="en-US" sz="1300" b="1">
                <a:latin typeface="Aptos"/>
              </a:rPr>
              <a:t>Key products and services: </a:t>
            </a:r>
            <a:r>
              <a:rPr lang="en-US" sz="1300">
                <a:latin typeface="Aptos"/>
              </a:rPr>
              <a:t>Blackboard, Anthology Ally, Anthology Student, Anthology Reach, Anthology Services (Implementation, Education, Optimization, Adoption, and Growth)</a:t>
            </a:r>
          </a:p>
          <a:p>
            <a:r>
              <a:rPr lang="en-US" sz="1300" b="1">
                <a:latin typeface="Aptos"/>
              </a:rPr>
              <a:t>Target audience: </a:t>
            </a:r>
            <a:r>
              <a:rPr lang="en-US" sz="1300">
                <a:latin typeface="Aptos"/>
              </a:rPr>
              <a:t>Accessibility Officers/Coordinators, Faculty and Academic Staff, Student Affairs and Support Services, Instructional Designers, Administrative and Facilities Teams, IT/Web Services Team, Facilities Teams, and More</a:t>
            </a:r>
          </a:p>
          <a:p>
            <a:endParaRPr lang="en-US"/>
          </a:p>
        </p:txBody>
      </p:sp>
      <p:sp>
        <p:nvSpPr>
          <p:cNvPr id="5" name="Text Placeholder 4">
            <a:extLst>
              <a:ext uri="{FF2B5EF4-FFF2-40B4-BE49-F238E27FC236}">
                <a16:creationId xmlns:a16="http://schemas.microsoft.com/office/drawing/2014/main" id="{6527FA6C-B521-B80C-72A9-F174E18953A3}"/>
              </a:ext>
            </a:extLst>
          </p:cNvPr>
          <p:cNvSpPr>
            <a:spLocks noGrp="1"/>
          </p:cNvSpPr>
          <p:nvPr>
            <p:ph type="body" sz="quarter" idx="17"/>
          </p:nvPr>
        </p:nvSpPr>
        <p:spPr/>
        <p:txBody>
          <a:bodyPr>
            <a:normAutofit fontScale="92500" lnSpcReduction="10000"/>
          </a:bodyPr>
          <a:lstStyle/>
          <a:p>
            <a:r>
              <a:rPr lang="en-US" err="1"/>
              <a:t>DevCon</a:t>
            </a:r>
            <a:endParaRPr lang="en-US"/>
          </a:p>
        </p:txBody>
      </p:sp>
      <p:sp>
        <p:nvSpPr>
          <p:cNvPr id="6" name="Text Placeholder 5">
            <a:extLst>
              <a:ext uri="{FF2B5EF4-FFF2-40B4-BE49-F238E27FC236}">
                <a16:creationId xmlns:a16="http://schemas.microsoft.com/office/drawing/2014/main" id="{399E9E50-2F6F-F9A3-D2EF-17465718FCAB}"/>
              </a:ext>
            </a:extLst>
          </p:cNvPr>
          <p:cNvSpPr>
            <a:spLocks noGrp="1"/>
          </p:cNvSpPr>
          <p:nvPr>
            <p:ph type="body" sz="quarter" idx="14"/>
          </p:nvPr>
        </p:nvSpPr>
        <p:spPr/>
        <p:txBody>
          <a:bodyPr vert="horz" lIns="182880" tIns="182880" rIns="182880" bIns="182880" rtlCol="0" anchor="t">
            <a:normAutofit/>
          </a:bodyPr>
          <a:lstStyle/>
          <a:p>
            <a:r>
              <a:rPr lang="en-US" sz="1200" b="1" i="0" u="none" strike="noStrike" baseline="0">
                <a:solidFill>
                  <a:srgbClr val="000000"/>
                </a:solidFill>
                <a:latin typeface="+mn-lt"/>
                <a:ea typeface="Calibri"/>
                <a:cs typeface="Calibri"/>
              </a:rPr>
              <a:t>Description</a:t>
            </a:r>
            <a:r>
              <a:rPr lang="en-US" sz="1200" b="0" i="0" u="none" strike="noStrike" baseline="0">
                <a:solidFill>
                  <a:srgbClr val="000000"/>
                </a:solidFill>
                <a:latin typeface="+mn-lt"/>
                <a:ea typeface="Calibri"/>
                <a:cs typeface="Calibri"/>
              </a:rPr>
              <a:t>: J</a:t>
            </a:r>
            <a:r>
              <a:rPr lang="en-US" sz="1200">
                <a:effectLst/>
                <a:latin typeface="+mn-lt"/>
                <a:cs typeface="Segoe UI"/>
              </a:rPr>
              <a:t>oin developers, engineers, and tech enthusiasts at </a:t>
            </a:r>
            <a:r>
              <a:rPr lang="en-US" sz="1200" err="1">
                <a:effectLst/>
                <a:latin typeface="+mn-lt"/>
                <a:cs typeface="Segoe UI"/>
              </a:rPr>
              <a:t>DevCon</a:t>
            </a:r>
            <a:r>
              <a:rPr lang="en-US" sz="1200">
                <a:effectLst/>
                <a:latin typeface="+mn-lt"/>
                <a:cs typeface="Segoe UI"/>
              </a:rPr>
              <a:t> to explore cutting-edge advancements in education technology. Engage in hands-on workshops, dive into API security best practices, and learn from practical case studies showcasing innovative solutions. Discover how fellow developers are leveraging Anthology’s tools to transform education for the future</a:t>
            </a:r>
            <a:r>
              <a:rPr lang="en-US" sz="1200">
                <a:latin typeface="+mn-lt"/>
                <a:cs typeface="Segoe UI"/>
              </a:rPr>
              <a:t>.</a:t>
            </a:r>
            <a:endParaRPr lang="en-US" sz="1200">
              <a:effectLst/>
              <a:latin typeface="+mn-lt"/>
              <a:cs typeface="Segoe UI"/>
            </a:endParaRPr>
          </a:p>
          <a:p>
            <a:r>
              <a:rPr lang="en-US" sz="1200" b="1" i="0" u="none" strike="noStrike" baseline="0">
                <a:solidFill>
                  <a:srgbClr val="000000"/>
                </a:solidFill>
                <a:latin typeface="+mn-lt"/>
                <a:ea typeface="Calibri"/>
                <a:cs typeface="Calibri"/>
              </a:rPr>
              <a:t>Key </a:t>
            </a:r>
            <a:r>
              <a:rPr lang="en-US" sz="1200" b="1">
                <a:solidFill>
                  <a:srgbClr val="000000"/>
                </a:solidFill>
                <a:latin typeface="+mn-lt"/>
                <a:ea typeface="Calibri"/>
                <a:cs typeface="Calibri"/>
              </a:rPr>
              <a:t>products</a:t>
            </a:r>
            <a:r>
              <a:rPr lang="en-US" sz="1200" b="1" i="0" u="none" strike="noStrike" baseline="0">
                <a:solidFill>
                  <a:srgbClr val="000000"/>
                </a:solidFill>
                <a:latin typeface="+mn-lt"/>
                <a:ea typeface="Calibri"/>
                <a:cs typeface="Calibri"/>
              </a:rPr>
              <a:t> and </a:t>
            </a:r>
            <a:r>
              <a:rPr lang="en-US" sz="1200" b="1">
                <a:solidFill>
                  <a:srgbClr val="000000"/>
                </a:solidFill>
                <a:latin typeface="+mn-lt"/>
                <a:ea typeface="Calibri"/>
                <a:cs typeface="Calibri"/>
              </a:rPr>
              <a:t>services</a:t>
            </a:r>
            <a:r>
              <a:rPr lang="en-US" sz="1200" b="0" i="0" u="none" strike="noStrike" baseline="0">
                <a:solidFill>
                  <a:srgbClr val="000000"/>
                </a:solidFill>
                <a:latin typeface="+mn-lt"/>
                <a:ea typeface="Calibri"/>
                <a:cs typeface="Calibri"/>
              </a:rPr>
              <a:t>: Blackboard,</a:t>
            </a:r>
            <a:r>
              <a:rPr lang="en-US" sz="1200">
                <a:solidFill>
                  <a:srgbClr val="000000"/>
                </a:solidFill>
                <a:latin typeface="+mn-lt"/>
                <a:ea typeface="Calibri"/>
                <a:cs typeface="Calibri"/>
              </a:rPr>
              <a:t> </a:t>
            </a:r>
            <a:r>
              <a:rPr lang="en-US" sz="1200" b="0" i="0" u="none" strike="noStrike" baseline="0">
                <a:solidFill>
                  <a:srgbClr val="000000"/>
                </a:solidFill>
                <a:latin typeface="+mn-lt"/>
                <a:ea typeface="Calibri"/>
                <a:cs typeface="Calibri"/>
              </a:rPr>
              <a:t>Anthology Student, Anthology Finance &amp;</a:t>
            </a:r>
            <a:r>
              <a:rPr lang="en-US" sz="1200">
                <a:solidFill>
                  <a:srgbClr val="000000"/>
                </a:solidFill>
                <a:latin typeface="+mn-lt"/>
                <a:ea typeface="Calibri"/>
                <a:cs typeface="Calibri"/>
              </a:rPr>
              <a:t> </a:t>
            </a:r>
            <a:r>
              <a:rPr lang="en-US" sz="1200" b="0" i="0" u="none" strike="noStrike" baseline="0">
                <a:solidFill>
                  <a:srgbClr val="000000"/>
                </a:solidFill>
                <a:latin typeface="+mn-lt"/>
                <a:ea typeface="Calibri"/>
                <a:cs typeface="Calibri"/>
              </a:rPr>
              <a:t>HCM, Anthology Reach, Anthology </a:t>
            </a:r>
            <a:r>
              <a:rPr lang="en-US" sz="1200">
                <a:solidFill>
                  <a:srgbClr val="000000"/>
                </a:solidFill>
                <a:latin typeface="+mn-lt"/>
                <a:ea typeface="Calibri"/>
                <a:cs typeface="Calibri"/>
              </a:rPr>
              <a:t>Ally, </a:t>
            </a:r>
            <a:r>
              <a:rPr lang="en-US" sz="1200" b="0" i="0" u="none" strike="noStrike" baseline="0">
                <a:solidFill>
                  <a:srgbClr val="000000"/>
                </a:solidFill>
                <a:latin typeface="+mn-lt"/>
                <a:ea typeface="Calibri"/>
                <a:cs typeface="Calibri"/>
              </a:rPr>
              <a:t>Anthology Illuminate</a:t>
            </a:r>
          </a:p>
          <a:p>
            <a:r>
              <a:rPr lang="en-US" sz="1200" b="1" i="0" u="none" strike="noStrike" baseline="0">
                <a:solidFill>
                  <a:srgbClr val="000000"/>
                </a:solidFill>
                <a:latin typeface="+mn-lt"/>
                <a:ea typeface="Calibri"/>
                <a:cs typeface="Calibri"/>
              </a:rPr>
              <a:t>Target </a:t>
            </a:r>
            <a:r>
              <a:rPr lang="en-US" sz="1200" b="1">
                <a:solidFill>
                  <a:srgbClr val="000000"/>
                </a:solidFill>
                <a:latin typeface="+mn-lt"/>
                <a:ea typeface="Calibri"/>
                <a:cs typeface="Calibri"/>
              </a:rPr>
              <a:t>audience</a:t>
            </a:r>
            <a:r>
              <a:rPr lang="en-US" sz="1200" b="0" i="0" u="none" strike="noStrike" baseline="0">
                <a:solidFill>
                  <a:srgbClr val="000000"/>
                </a:solidFill>
                <a:latin typeface="+mn-lt"/>
                <a:ea typeface="Calibri"/>
                <a:cs typeface="Calibri"/>
              </a:rPr>
              <a:t>:</a:t>
            </a:r>
            <a:r>
              <a:rPr lang="en-US" sz="1200">
                <a:solidFill>
                  <a:srgbClr val="000000"/>
                </a:solidFill>
                <a:latin typeface="+mn-lt"/>
                <a:ea typeface="Calibri"/>
                <a:cs typeface="Calibri"/>
              </a:rPr>
              <a:t> </a:t>
            </a:r>
            <a:r>
              <a:rPr lang="en-US" sz="1200" b="0" i="0" u="none" strike="noStrike" baseline="0">
                <a:solidFill>
                  <a:srgbClr val="000000"/>
                </a:solidFill>
                <a:latin typeface="+mn-lt"/>
                <a:ea typeface="Calibri"/>
                <a:cs typeface="Calibri"/>
              </a:rPr>
              <a:t>Data/Institutional Research, Information Technology (IT)/Web Services, Instructional Design, Online Learning/eLearning, Security/Data Protection, Technology Partner</a:t>
            </a:r>
            <a:endParaRPr lang="en-US" sz="1200">
              <a:latin typeface="+mn-lt"/>
              <a:ea typeface="Calibri"/>
              <a:cs typeface="Calibri"/>
            </a:endParaRPr>
          </a:p>
        </p:txBody>
      </p:sp>
    </p:spTree>
    <p:extLst>
      <p:ext uri="{BB962C8B-B14F-4D97-AF65-F5344CB8AC3E}">
        <p14:creationId xmlns:p14="http://schemas.microsoft.com/office/powerpoint/2010/main" val="36600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thology V1.04">
  <a:themeElements>
    <a:clrScheme name="Anthology_06-24">
      <a:dk1>
        <a:srgbClr val="000000"/>
      </a:dk1>
      <a:lt1>
        <a:srgbClr val="FFFFFF"/>
      </a:lt1>
      <a:dk2>
        <a:srgbClr val="000000"/>
      </a:dk2>
      <a:lt2>
        <a:srgbClr val="F0F0F0"/>
      </a:lt2>
      <a:accent1>
        <a:srgbClr val="0054BC"/>
      </a:accent1>
      <a:accent2>
        <a:srgbClr val="0DAC41"/>
      </a:accent2>
      <a:accent3>
        <a:srgbClr val="0E387C"/>
      </a:accent3>
      <a:accent4>
        <a:srgbClr val="A5A5A5"/>
      </a:accent4>
      <a:accent5>
        <a:srgbClr val="00ABDF"/>
      </a:accent5>
      <a:accent6>
        <a:srgbClr val="EBEBEB"/>
      </a:accent6>
      <a:hlink>
        <a:srgbClr val="007EB2"/>
      </a:hlink>
      <a:folHlink>
        <a:srgbClr val="7F7F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182880" tIns="182880" rIns="182880" bIns="182880" rtlCol="0" anchor="ctr"/>
      <a:lstStyle>
        <a:defPPr algn="ctr">
          <a:defRPr sz="2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82880" rIns="182880" bIns="182880" rtlCol="0">
        <a:spAutoFit/>
      </a:bodyPr>
      <a:lstStyle>
        <a:defPPr algn="l">
          <a:defRPr sz="2200" dirty="0" smtClean="0"/>
        </a:defPPr>
      </a:lstStyle>
    </a:txDef>
  </a:objectDefaults>
  <a:extraClrSchemeLst/>
  <a:extLst>
    <a:ext uri="{05A4C25C-085E-4340-85A3-A5531E510DB2}">
      <thm15:themeFamily xmlns:thm15="http://schemas.microsoft.com/office/thememl/2012/main" name="Presentation1" id="{7E28D431-A95D-6A4A-9851-44308246C52D}" vid="{2B8BBFE6-34D4-EF4D-B296-0B062A5C44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A90EF2D1819949BB7EB1EC95FAF2C4" ma:contentTypeVersion="4" ma:contentTypeDescription="Create a new document." ma:contentTypeScope="" ma:versionID="0c2a32ec5bb6f2b8cae46f33b15e2eb6">
  <xsd:schema xmlns:xsd="http://www.w3.org/2001/XMLSchema" xmlns:xs="http://www.w3.org/2001/XMLSchema" xmlns:p="http://schemas.microsoft.com/office/2006/metadata/properties" xmlns:ns2="42ac7f76-0fb0-4d39-b8f0-3099554f7c90" targetNamespace="http://schemas.microsoft.com/office/2006/metadata/properties" ma:root="true" ma:fieldsID="febe6efec3f505c2b8274b9c6a4993af" ns2:_="">
    <xsd:import namespace="42ac7f76-0fb0-4d39-b8f0-3099554f7c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c7f76-0fb0-4d39-b8f0-3099554f7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F27954-FD7D-4AA9-81A4-9CAD4FEE7D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5F9EE9-8878-4223-85EE-345DD440E03E}">
  <ds:schemaRefs>
    <ds:schemaRef ds:uri="http://schemas.microsoft.com/sharepoint/v3/contenttype/forms"/>
  </ds:schemaRefs>
</ds:datastoreItem>
</file>

<file path=customXml/itemProps3.xml><?xml version="1.0" encoding="utf-8"?>
<ds:datastoreItem xmlns:ds="http://schemas.openxmlformats.org/officeDocument/2006/customXml" ds:itemID="{E82508CF-D2E7-4884-99A4-A016ABC59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c7f76-0fb0-4d39-b8f0-3099554f7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16</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Anthology V1.04</vt:lpstr>
      <vt:lpstr>Anthology Together 2025 Call for Proposals Submission Guide</vt:lpstr>
      <vt:lpstr>Table of Contents</vt:lpstr>
      <vt:lpstr>What Is Anthology Together?</vt:lpstr>
      <vt:lpstr>Key Dates</vt:lpstr>
      <vt:lpstr>Programs</vt:lpstr>
      <vt:lpstr>Program Tracks </vt:lpstr>
      <vt:lpstr>Program Tracks</vt:lpstr>
      <vt:lpstr>Program Tracks</vt:lpstr>
      <vt:lpstr>Program Tracks</vt:lpstr>
      <vt:lpstr>Scheduled Roadmaps</vt:lpstr>
      <vt:lpstr>Presentation Formats</vt:lpstr>
      <vt:lpstr>Presentation Formats</vt:lpstr>
      <vt:lpstr>Submission Tips</vt:lpstr>
      <vt:lpstr>Submission Checklist</vt:lpstr>
      <vt:lpstr>Submission Checklist (continued)</vt:lpstr>
      <vt:lpstr>Evaluation Rubric</vt:lpstr>
      <vt:lpstr>Tips for Creating Your Session Title and Description</vt:lpstr>
      <vt:lpstr>Tips for Writing Your Professional Bio</vt:lpstr>
      <vt:lpstr>FAQs</vt:lpstr>
      <vt:lpstr>PowerPoint Presentation</vt:lpstr>
      <vt:lpstr>PowerPoint Presentation</vt:lpstr>
    </vt:vector>
  </TitlesOfParts>
  <Company>Anthology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Deborah Baruwa-Etti</dc:creator>
  <cp:revision>2</cp:revision>
  <dcterms:created xsi:type="dcterms:W3CDTF">2024-11-20T16:50:45Z</dcterms:created>
  <dcterms:modified xsi:type="dcterms:W3CDTF">2025-01-25T16:23:47Z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0x01010038A90EF2D1819949BB7EB1EC95FAF2C4</vt:lpwstr>
  </property>
</Properties>
</file>